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0"/>
  </p:notesMasterIdLst>
  <p:sldIdLst>
    <p:sldId id="300" r:id="rId5"/>
    <p:sldId id="294" r:id="rId6"/>
    <p:sldId id="316" r:id="rId7"/>
    <p:sldId id="259" r:id="rId8"/>
    <p:sldId id="298" r:id="rId9"/>
    <p:sldId id="303" r:id="rId10"/>
    <p:sldId id="310" r:id="rId11"/>
    <p:sldId id="317" r:id="rId12"/>
    <p:sldId id="311" r:id="rId13"/>
    <p:sldId id="312" r:id="rId14"/>
    <p:sldId id="318" r:id="rId15"/>
    <p:sldId id="319" r:id="rId16"/>
    <p:sldId id="314" r:id="rId17"/>
    <p:sldId id="315" r:id="rId18"/>
    <p:sldId id="30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9C2B3AC-2B09-4694-BD44-7E99D9495BE3}">
          <p14:sldIdLst>
            <p14:sldId id="300"/>
            <p14:sldId id="294"/>
            <p14:sldId id="316"/>
            <p14:sldId id="259"/>
          </p14:sldIdLst>
        </p14:section>
        <p14:section name="Section sans titre" id="{8240395D-08AF-499A-80C4-946AE77B85B8}">
          <p14:sldIdLst>
            <p14:sldId id="298"/>
            <p14:sldId id="303"/>
            <p14:sldId id="310"/>
            <p14:sldId id="317"/>
            <p14:sldId id="311"/>
            <p14:sldId id="312"/>
            <p14:sldId id="318"/>
            <p14:sldId id="319"/>
            <p14:sldId id="314"/>
            <p14:sldId id="315"/>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66CCFF"/>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3" autoAdjust="0"/>
    <p:restoredTop sz="94660"/>
  </p:normalViewPr>
  <p:slideViewPr>
    <p:cSldViewPr>
      <p:cViewPr varScale="1">
        <p:scale>
          <a:sx n="74" d="100"/>
          <a:sy n="74" d="100"/>
        </p:scale>
        <p:origin x="114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43625D-E358-4903-BB5D-6597692BE840}" type="datetimeFigureOut">
              <a:rPr lang="en-US" smtClean="0"/>
              <a:pPr/>
              <a:t>7/8/2021</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6DB44C-B5AA-4B61-B2DA-8D2A4BD715F4}" type="slidenum">
              <a:rPr lang="en-US" smtClean="0"/>
              <a:pPr/>
              <a:t>‹#›</a:t>
            </a:fld>
            <a:endParaRPr lang="en-US"/>
          </a:p>
        </p:txBody>
      </p:sp>
    </p:spTree>
    <p:extLst>
      <p:ext uri="{BB962C8B-B14F-4D97-AF65-F5344CB8AC3E}">
        <p14:creationId xmlns:p14="http://schemas.microsoft.com/office/powerpoint/2010/main" val="2485323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C6DB44C-B5AA-4B61-B2DA-8D2A4BD715F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C6DB44C-B5AA-4B61-B2DA-8D2A4BD715F4}" type="slidenum">
              <a:rPr lang="en-US" smtClean="0"/>
              <a:pPr/>
              <a:t>2</a:t>
            </a:fld>
            <a:endParaRPr lang="en-US"/>
          </a:p>
        </p:txBody>
      </p:sp>
    </p:spTree>
    <p:extLst>
      <p:ext uri="{BB962C8B-B14F-4D97-AF65-F5344CB8AC3E}">
        <p14:creationId xmlns:p14="http://schemas.microsoft.com/office/powerpoint/2010/main" val="36531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C6DB44C-B5AA-4B61-B2DA-8D2A4BD715F4}" type="slidenum">
              <a:rPr lang="en-US" smtClean="0"/>
              <a:pPr/>
              <a:t>4</a:t>
            </a:fld>
            <a:endParaRPr lang="en-US"/>
          </a:p>
        </p:txBody>
      </p:sp>
    </p:spTree>
    <p:extLst>
      <p:ext uri="{BB962C8B-B14F-4D97-AF65-F5344CB8AC3E}">
        <p14:creationId xmlns:p14="http://schemas.microsoft.com/office/powerpoint/2010/main" val="59702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C6DB44C-B5AA-4B61-B2DA-8D2A4BD715F4}" type="slidenum">
              <a:rPr lang="en-US" smtClean="0"/>
              <a:pPr/>
              <a:t>5</a:t>
            </a:fld>
            <a:endParaRPr lang="en-US"/>
          </a:p>
        </p:txBody>
      </p:sp>
    </p:spTree>
    <p:extLst>
      <p:ext uri="{BB962C8B-B14F-4D97-AF65-F5344CB8AC3E}">
        <p14:creationId xmlns:p14="http://schemas.microsoft.com/office/powerpoint/2010/main" val="3801314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a:t>Modifiez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9C23813-6E58-45BF-B0AE-579142AAD9EA}" type="datetime1">
              <a:rPr lang="en-US" smtClean="0"/>
              <a:pPr/>
              <a:t>7/8/2021</a:t>
            </a:fld>
            <a:endParaRPr lang="en-US"/>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9B2CF9FB-A88C-420B-8068-63BD641A138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3A02FB6-9781-4A6A-B71F-9EC8EA44593C}" type="datetime1">
              <a:rPr lang="en-US" smtClean="0"/>
              <a:pPr/>
              <a:t>7/8/2021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B2CF9FB-A88C-420B-8068-63BD641A13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23C87FC0-35AA-432E-BF55-AA8E1826BDC4}" type="datetime1">
              <a:rPr lang="en-US" smtClean="0"/>
              <a:pPr/>
              <a:t>7/8/2021</a:t>
            </a:fld>
            <a:endParaRPr lang="en-US"/>
          </a:p>
        </p:txBody>
      </p:sp>
      <p:sp>
        <p:nvSpPr>
          <p:cNvPr id="5" name="Espace réservé du pied de page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9B2CF9FB-A88C-420B-8068-63BD641A138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6641AC2C-9718-48A7-8079-867C441EEBA2}" type="datetime1">
              <a:rPr lang="en-US" smtClean="0">
                <a:solidFill>
                  <a:prstClr val="black">
                    <a:tint val="75000"/>
                  </a:prstClr>
                </a:solidFill>
              </a:rPr>
              <a:pPr/>
              <a:t>7/8/2021</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928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D59F43E7-60B2-4074-B5AC-F8CEDFA8C684}" type="datetime1">
              <a:rPr lang="en-US" smtClean="0">
                <a:solidFill>
                  <a:prstClr val="black">
                    <a:tint val="75000"/>
                  </a:prstClr>
                </a:solidFill>
              </a:rPr>
              <a:pPr/>
              <a:t>7/8/2021</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729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2E9FAF9-648F-4625-AE2E-8621CA91B351}" type="datetime1">
              <a:rPr lang="en-US" smtClean="0">
                <a:solidFill>
                  <a:prstClr val="black">
                    <a:tint val="75000"/>
                  </a:prstClr>
                </a:solidFill>
              </a:rPr>
              <a:pPr/>
              <a:t>7/8/2021</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847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91E33C12-0CFC-4221-8C71-BF6F965934EC}" type="datetime1">
              <a:rPr lang="en-US" smtClean="0">
                <a:solidFill>
                  <a:prstClr val="black">
                    <a:tint val="75000"/>
                  </a:prstClr>
                </a:solidFill>
              </a:rPr>
              <a:pPr/>
              <a:t>7/8/2021</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547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DBB20DE1-CCF3-493A-9E65-7B2B089D1115}" type="datetime1">
              <a:rPr lang="en-US" smtClean="0">
                <a:solidFill>
                  <a:prstClr val="black">
                    <a:tint val="75000"/>
                  </a:prstClr>
                </a:solidFill>
              </a:rPr>
              <a:pPr/>
              <a:t>7/8/2021</a:t>
            </a:fld>
            <a:endParaRPr lang="en-US">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US">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117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003FF2E6-8D90-43DA-BC76-6FC9811DEF3D}" type="datetime1">
              <a:rPr lang="en-US" smtClean="0">
                <a:solidFill>
                  <a:prstClr val="black">
                    <a:tint val="75000"/>
                  </a:prstClr>
                </a:solidFill>
              </a:rPr>
              <a:pPr/>
              <a:t>7/8/2021</a:t>
            </a:fld>
            <a:endParaRPr lang="en-US">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US">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439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691868-9C5C-4D88-9C37-8D0F240B8AE6}" type="datetime1">
              <a:rPr lang="en-US" smtClean="0">
                <a:solidFill>
                  <a:prstClr val="black">
                    <a:tint val="75000"/>
                  </a:prstClr>
                </a:solidFill>
              </a:rPr>
              <a:pPr/>
              <a:t>7/8/2021</a:t>
            </a:fld>
            <a:endParaRPr lang="en-US">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719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1665EFD-E763-47F2-A813-D34548A3A468}" type="datetime1">
              <a:rPr lang="en-US" smtClean="0">
                <a:solidFill>
                  <a:prstClr val="black">
                    <a:tint val="75000"/>
                  </a:prstClr>
                </a:solidFill>
              </a:rPr>
              <a:pPr/>
              <a:t>7/8/2021</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96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a:t>Modifiez le style du titre</a:t>
            </a:r>
            <a:endParaRPr kumimoji="0" lang="en-US"/>
          </a:p>
        </p:txBody>
      </p:sp>
      <p:sp>
        <p:nvSpPr>
          <p:cNvPr id="4" name="Espace réservé de la date 3"/>
          <p:cNvSpPr>
            <a:spLocks noGrp="1"/>
          </p:cNvSpPr>
          <p:nvPr>
            <p:ph type="dt" sz="half" idx="10"/>
          </p:nvPr>
        </p:nvSpPr>
        <p:spPr/>
        <p:txBody>
          <a:bodyPr/>
          <a:lstStyle/>
          <a:p>
            <a:fld id="{A46AA78D-BC16-4A61-8C69-958D8A887D3D}" type="datetime1">
              <a:rPr lang="en-US" smtClean="0"/>
              <a:pPr/>
              <a:t>7/8/2021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9B2CF9FB-A88C-420B-8068-63BD641A138E}" type="slidenum">
              <a:rPr lang="en-US" smtClean="0"/>
              <a:pPr/>
              <a:t>‹#›</a:t>
            </a:fld>
            <a:endParaRPr lang="en-US"/>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A6B553C-CD29-4422-94B5-8B2449FDE399}" type="datetime1">
              <a:rPr lang="en-US" smtClean="0">
                <a:solidFill>
                  <a:prstClr val="black">
                    <a:tint val="75000"/>
                  </a:prstClr>
                </a:solidFill>
              </a:rPr>
              <a:pPr/>
              <a:t>7/8/2021</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16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25141131-276F-4E81-B81B-CD8EBAFAB6F9}" type="datetime1">
              <a:rPr lang="en-US" smtClean="0">
                <a:solidFill>
                  <a:prstClr val="black">
                    <a:tint val="75000"/>
                  </a:prstClr>
                </a:solidFill>
              </a:rPr>
              <a:pPr/>
              <a:t>7/8/2021</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250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8CD9F2F2-5F87-40E6-A11B-92B9AC5758CE}" type="datetime1">
              <a:rPr lang="en-US" smtClean="0">
                <a:solidFill>
                  <a:prstClr val="black">
                    <a:tint val="75000"/>
                  </a:prstClr>
                </a:solidFill>
              </a:rPr>
              <a:pPr/>
              <a:t>7/8/2021</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929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6641AC2C-9718-48A7-8079-867C441EEBA2}" type="datetime1">
              <a:rPr lang="en-US" smtClean="0">
                <a:solidFill>
                  <a:prstClr val="black">
                    <a:tint val="75000"/>
                  </a:prstClr>
                </a:solidFill>
              </a:rPr>
              <a:pPr/>
              <a:t>7/8/2021</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501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D59F43E7-60B2-4074-B5AC-F8CEDFA8C684}" type="datetime1">
              <a:rPr lang="en-US" smtClean="0">
                <a:solidFill>
                  <a:prstClr val="black">
                    <a:tint val="75000"/>
                  </a:prstClr>
                </a:solidFill>
              </a:rPr>
              <a:pPr/>
              <a:t>7/8/2021</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695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2E9FAF9-648F-4625-AE2E-8621CA91B351}" type="datetime1">
              <a:rPr lang="en-US" smtClean="0">
                <a:solidFill>
                  <a:prstClr val="black">
                    <a:tint val="75000"/>
                  </a:prstClr>
                </a:solidFill>
              </a:rPr>
              <a:pPr/>
              <a:t>7/8/2021</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030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91E33C12-0CFC-4221-8C71-BF6F965934EC}" type="datetime1">
              <a:rPr lang="en-US" smtClean="0">
                <a:solidFill>
                  <a:prstClr val="black">
                    <a:tint val="75000"/>
                  </a:prstClr>
                </a:solidFill>
              </a:rPr>
              <a:pPr/>
              <a:t>7/8/2021</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647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DBB20DE1-CCF3-493A-9E65-7B2B089D1115}" type="datetime1">
              <a:rPr lang="en-US" smtClean="0">
                <a:solidFill>
                  <a:prstClr val="black">
                    <a:tint val="75000"/>
                  </a:prstClr>
                </a:solidFill>
              </a:rPr>
              <a:pPr/>
              <a:t>7/8/2021</a:t>
            </a:fld>
            <a:endParaRPr lang="en-US">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US">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229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003FF2E6-8D90-43DA-BC76-6FC9811DEF3D}" type="datetime1">
              <a:rPr lang="en-US" smtClean="0">
                <a:solidFill>
                  <a:prstClr val="black">
                    <a:tint val="75000"/>
                  </a:prstClr>
                </a:solidFill>
              </a:rPr>
              <a:pPr/>
              <a:t>7/8/2021</a:t>
            </a:fld>
            <a:endParaRPr lang="en-US">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US">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293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691868-9C5C-4D88-9C37-8D0F240B8AE6}" type="datetime1">
              <a:rPr lang="en-US" smtClean="0">
                <a:solidFill>
                  <a:prstClr val="black">
                    <a:tint val="75000"/>
                  </a:prstClr>
                </a:solidFill>
              </a:rPr>
              <a:pPr/>
              <a:t>7/8/2021</a:t>
            </a:fld>
            <a:endParaRPr lang="en-US">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17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a:t>Modifiez le style du titre</a:t>
            </a:r>
            <a:endParaRPr kumimoji="0" lang="en-US"/>
          </a:p>
        </p:txBody>
      </p:sp>
      <p:sp>
        <p:nvSpPr>
          <p:cNvPr id="12" name="Espace réservé de la date 11"/>
          <p:cNvSpPr>
            <a:spLocks noGrp="1"/>
          </p:cNvSpPr>
          <p:nvPr>
            <p:ph type="dt" sz="half" idx="10"/>
          </p:nvPr>
        </p:nvSpPr>
        <p:spPr/>
        <p:txBody>
          <a:bodyPr/>
          <a:lstStyle/>
          <a:p>
            <a:fld id="{E6718981-0747-4528-B76D-DD8C105F9500}" type="datetime1">
              <a:rPr lang="en-US" smtClean="0"/>
              <a:pPr/>
              <a:t>7/8/2021</a:t>
            </a:fld>
            <a:endParaRPr lang="en-US"/>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B2CF9FB-A88C-420B-8068-63BD641A138E}" type="slidenum">
              <a:rPr lang="en-US" smtClean="0"/>
              <a:pPr/>
              <a:t>‹#›</a:t>
            </a:fld>
            <a:endParaRPr lang="en-US"/>
          </a:p>
        </p:txBody>
      </p:sp>
      <p:sp>
        <p:nvSpPr>
          <p:cNvPr id="14" name="Espace réservé du pied de page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1665EFD-E763-47F2-A813-D34548A3A468}" type="datetime1">
              <a:rPr lang="en-US" smtClean="0">
                <a:solidFill>
                  <a:prstClr val="black">
                    <a:tint val="75000"/>
                  </a:prstClr>
                </a:solidFill>
              </a:rPr>
              <a:pPr/>
              <a:t>7/8/2021</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370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A6B553C-CD29-4422-94B5-8B2449FDE399}" type="datetime1">
              <a:rPr lang="en-US" smtClean="0">
                <a:solidFill>
                  <a:prstClr val="black">
                    <a:tint val="75000"/>
                  </a:prstClr>
                </a:solidFill>
              </a:rPr>
              <a:pPr/>
              <a:t>7/8/2021</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834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25141131-276F-4E81-B81B-CD8EBAFAB6F9}" type="datetime1">
              <a:rPr lang="en-US" smtClean="0">
                <a:solidFill>
                  <a:prstClr val="black">
                    <a:tint val="75000"/>
                  </a:prstClr>
                </a:solidFill>
              </a:rPr>
              <a:pPr/>
              <a:t>7/8/2021</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706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8CD9F2F2-5F87-40E6-A11B-92B9AC5758CE}" type="datetime1">
              <a:rPr lang="en-US" smtClean="0">
                <a:solidFill>
                  <a:prstClr val="black">
                    <a:tint val="75000"/>
                  </a:prstClr>
                </a:solidFill>
              </a:rPr>
              <a:pPr/>
              <a:t>7/8/2021</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552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7" descr="C3-HD-BTM.png">
            <a:extLst>
              <a:ext uri="{FF2B5EF4-FFF2-40B4-BE49-F238E27FC236}">
                <a16:creationId xmlns:a16="http://schemas.microsoft.com/office/drawing/2014/main" id="{3818CA4D-74B5-479D-B839-F91F2CD7B8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803405"/>
            <a:ext cx="7315200" cy="1825096"/>
          </a:xfrm>
        </p:spPr>
        <p:txBody>
          <a:bodyPr anchor="b"/>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5" name="Date Placeholder 3">
            <a:extLst>
              <a:ext uri="{FF2B5EF4-FFF2-40B4-BE49-F238E27FC236}">
                <a16:creationId xmlns:a16="http://schemas.microsoft.com/office/drawing/2014/main" id="{52D89DB0-335B-4EDA-84A7-FE6B2A65CDB1}"/>
              </a:ext>
            </a:extLst>
          </p:cNvPr>
          <p:cNvSpPr>
            <a:spLocks noGrp="1"/>
          </p:cNvSpPr>
          <p:nvPr>
            <p:ph type="dt" sz="half" idx="10"/>
          </p:nvPr>
        </p:nvSpPr>
        <p:spPr>
          <a:xfrm>
            <a:off x="5932488" y="4324350"/>
            <a:ext cx="2297112" cy="365125"/>
          </a:xfrm>
        </p:spPr>
        <p:txBody>
          <a:bodyPr/>
          <a:lstStyle>
            <a:lvl1pPr>
              <a:defRPr/>
            </a:lvl1pPr>
          </a:lstStyle>
          <a:p>
            <a:pPr>
              <a:defRPr/>
            </a:pPr>
            <a:fld id="{399752DA-295D-473C-8C04-3EB5BF95D2F5}" type="datetimeFigureOut">
              <a:rPr lang="fr-FR">
                <a:solidFill>
                  <a:prstClr val="black">
                    <a:tint val="75000"/>
                  </a:prstClr>
                </a:solidFill>
              </a:rPr>
              <a:pPr>
                <a:defRPr/>
              </a:pPr>
              <a:t>08/07/2021</a:t>
            </a:fld>
            <a:endParaRPr lang="fr-FR">
              <a:solidFill>
                <a:prstClr val="black">
                  <a:tint val="75000"/>
                </a:prstClr>
              </a:solidFill>
            </a:endParaRPr>
          </a:p>
        </p:txBody>
      </p:sp>
      <p:sp>
        <p:nvSpPr>
          <p:cNvPr id="6" name="Footer Placeholder 4">
            <a:extLst>
              <a:ext uri="{FF2B5EF4-FFF2-40B4-BE49-F238E27FC236}">
                <a16:creationId xmlns:a16="http://schemas.microsoft.com/office/drawing/2014/main" id="{FF1886DC-F0C1-4C7E-8925-87CBF818E3C6}"/>
              </a:ext>
            </a:extLst>
          </p:cNvPr>
          <p:cNvSpPr>
            <a:spLocks noGrp="1"/>
          </p:cNvSpPr>
          <p:nvPr>
            <p:ph type="ftr" sz="quarter" idx="11"/>
          </p:nvPr>
        </p:nvSpPr>
        <p:spPr>
          <a:xfrm>
            <a:off x="914400" y="4324350"/>
            <a:ext cx="4879975" cy="365125"/>
          </a:xfrm>
        </p:spPr>
        <p:txBody>
          <a:bodyPr/>
          <a:lstStyle>
            <a:lvl1pPr>
              <a:defRPr/>
            </a:lvl1pPr>
          </a:lstStyle>
          <a:p>
            <a:pPr>
              <a:defRPr/>
            </a:pPr>
            <a:endParaRPr lang="fr-FR">
              <a:solidFill>
                <a:prstClr val="black">
                  <a:tint val="75000"/>
                </a:prstClr>
              </a:solidFill>
            </a:endParaRPr>
          </a:p>
        </p:txBody>
      </p:sp>
      <p:sp>
        <p:nvSpPr>
          <p:cNvPr id="7" name="Slide Number Placeholder 5">
            <a:extLst>
              <a:ext uri="{FF2B5EF4-FFF2-40B4-BE49-F238E27FC236}">
                <a16:creationId xmlns:a16="http://schemas.microsoft.com/office/drawing/2014/main" id="{F528AB44-CA01-40D7-B4F7-FF58E3D0CB1E}"/>
              </a:ext>
            </a:extLst>
          </p:cNvPr>
          <p:cNvSpPr>
            <a:spLocks noGrp="1"/>
          </p:cNvSpPr>
          <p:nvPr>
            <p:ph type="sldNum" sz="quarter" idx="12"/>
          </p:nvPr>
        </p:nvSpPr>
        <p:spPr>
          <a:xfrm>
            <a:off x="6057900" y="1430338"/>
            <a:ext cx="2171700" cy="365125"/>
          </a:xfrm>
        </p:spPr>
        <p:txBody>
          <a:bodyPr/>
          <a:lstStyle>
            <a:lvl1pPr>
              <a:defRPr/>
            </a:lvl1pPr>
          </a:lstStyle>
          <a:p>
            <a:pPr>
              <a:defRPr/>
            </a:pPr>
            <a:fld id="{A9F9BB5C-0180-406C-9363-E954BF79CF67}" type="slidenum">
              <a:rPr lang="fr-FR" altLang="fr-FR">
                <a:solidFill>
                  <a:prstClr val="black">
                    <a:tint val="75000"/>
                  </a:prstClr>
                </a:solidFill>
              </a:rPr>
              <a:pPr>
                <a:defRPr/>
              </a:pPr>
              <a:t>‹#›</a:t>
            </a:fld>
            <a:endParaRPr lang="fr-FR" altLang="fr-FR">
              <a:solidFill>
                <a:prstClr val="black">
                  <a:tint val="75000"/>
                </a:prstClr>
              </a:solidFill>
            </a:endParaRPr>
          </a:p>
        </p:txBody>
      </p:sp>
    </p:spTree>
    <p:extLst>
      <p:ext uri="{BB962C8B-B14F-4D97-AF65-F5344CB8AC3E}">
        <p14:creationId xmlns:p14="http://schemas.microsoft.com/office/powerpoint/2010/main" val="335574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DCBAE178-B141-4D92-89FB-2FE3DD9BEA0F}"/>
              </a:ext>
            </a:extLst>
          </p:cNvPr>
          <p:cNvSpPr>
            <a:spLocks noGrp="1"/>
          </p:cNvSpPr>
          <p:nvPr>
            <p:ph type="dt" sz="half" idx="10"/>
          </p:nvPr>
        </p:nvSpPr>
        <p:spPr/>
        <p:txBody>
          <a:bodyPr/>
          <a:lstStyle>
            <a:lvl1pPr>
              <a:defRPr/>
            </a:lvl1pPr>
          </a:lstStyle>
          <a:p>
            <a:pPr>
              <a:defRPr/>
            </a:pPr>
            <a:fld id="{D44DCD53-0CE9-4210-A023-B6D0CCC2E964}" type="datetimeFigureOut">
              <a:rPr lang="fr-FR">
                <a:solidFill>
                  <a:prstClr val="black">
                    <a:tint val="75000"/>
                  </a:prstClr>
                </a:solidFill>
              </a:rPr>
              <a:pPr>
                <a:defRPr/>
              </a:pPr>
              <a:t>08/07/2021</a:t>
            </a:fld>
            <a:endParaRPr lang="fr-FR">
              <a:solidFill>
                <a:prstClr val="black">
                  <a:tint val="75000"/>
                </a:prstClr>
              </a:solidFill>
            </a:endParaRPr>
          </a:p>
        </p:txBody>
      </p:sp>
      <p:sp>
        <p:nvSpPr>
          <p:cNvPr id="5" name="Footer Placeholder 4">
            <a:extLst>
              <a:ext uri="{FF2B5EF4-FFF2-40B4-BE49-F238E27FC236}">
                <a16:creationId xmlns:a16="http://schemas.microsoft.com/office/drawing/2014/main" id="{020626E0-F4A5-446F-A72D-12F570CC071E}"/>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a:extLst>
              <a:ext uri="{FF2B5EF4-FFF2-40B4-BE49-F238E27FC236}">
                <a16:creationId xmlns:a16="http://schemas.microsoft.com/office/drawing/2014/main" id="{722D477D-F977-4D80-95B1-77F7F6BD3AA0}"/>
              </a:ext>
            </a:extLst>
          </p:cNvPr>
          <p:cNvSpPr>
            <a:spLocks noGrp="1"/>
          </p:cNvSpPr>
          <p:nvPr>
            <p:ph type="sldNum" sz="quarter" idx="12"/>
          </p:nvPr>
        </p:nvSpPr>
        <p:spPr/>
        <p:txBody>
          <a:bodyPr/>
          <a:lstStyle>
            <a:lvl1pPr>
              <a:defRPr/>
            </a:lvl1pPr>
          </a:lstStyle>
          <a:p>
            <a:pPr>
              <a:defRPr/>
            </a:pPr>
            <a:fld id="{CFB38ACA-0C7B-4D07-B4F6-7CF701B6BE57}" type="slidenum">
              <a:rPr lang="fr-FR" altLang="fr-FR">
                <a:solidFill>
                  <a:prstClr val="black">
                    <a:tint val="75000"/>
                  </a:prstClr>
                </a:solidFill>
              </a:rPr>
              <a:pPr>
                <a:defRPr/>
              </a:pPr>
              <a:t>‹#›</a:t>
            </a:fld>
            <a:endParaRPr lang="fr-FR" altLang="fr-FR">
              <a:solidFill>
                <a:prstClr val="black">
                  <a:tint val="75000"/>
                </a:prstClr>
              </a:solidFill>
            </a:endParaRPr>
          </a:p>
        </p:txBody>
      </p:sp>
    </p:spTree>
    <p:extLst>
      <p:ext uri="{BB962C8B-B14F-4D97-AF65-F5344CB8AC3E}">
        <p14:creationId xmlns:p14="http://schemas.microsoft.com/office/powerpoint/2010/main" val="19685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4" name="Picture 8" descr="C3-HD-BTM.png">
            <a:extLst>
              <a:ext uri="{FF2B5EF4-FFF2-40B4-BE49-F238E27FC236}">
                <a16:creationId xmlns:a16="http://schemas.microsoft.com/office/drawing/2014/main" id="{AF61497F-2EA7-4114-9C12-1CB894D160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4"/>
            <a:ext cx="7955280" cy="2801935"/>
          </a:xfrm>
        </p:spPr>
        <p:txBody>
          <a:bodyPr anchor="b"/>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47FFAB87-F23C-4533-AAFC-359E381EDE69}"/>
              </a:ext>
            </a:extLst>
          </p:cNvPr>
          <p:cNvSpPr>
            <a:spLocks noGrp="1"/>
          </p:cNvSpPr>
          <p:nvPr>
            <p:ph type="dt" sz="half" idx="10"/>
          </p:nvPr>
        </p:nvSpPr>
        <p:spPr>
          <a:xfrm>
            <a:off x="5562600" y="381000"/>
            <a:ext cx="2182813" cy="365125"/>
          </a:xfrm>
        </p:spPr>
        <p:txBody>
          <a:bodyPr/>
          <a:lstStyle>
            <a:lvl1pPr algn="r">
              <a:defRPr smtClean="0"/>
            </a:lvl1pPr>
          </a:lstStyle>
          <a:p>
            <a:pPr>
              <a:defRPr/>
            </a:pPr>
            <a:fld id="{DA397B3D-4B4E-48BA-9F41-BC4F1774FCC7}" type="datetimeFigureOut">
              <a:rPr lang="fr-FR">
                <a:solidFill>
                  <a:prstClr val="black">
                    <a:tint val="75000"/>
                  </a:prstClr>
                </a:solidFill>
              </a:rPr>
              <a:pPr>
                <a:defRPr/>
              </a:pPr>
              <a:t>08/07/2021</a:t>
            </a:fld>
            <a:endParaRPr lang="fr-FR">
              <a:solidFill>
                <a:prstClr val="black">
                  <a:tint val="75000"/>
                </a:prstClr>
              </a:solidFill>
            </a:endParaRPr>
          </a:p>
        </p:txBody>
      </p:sp>
      <p:sp>
        <p:nvSpPr>
          <p:cNvPr id="6" name="Footer Placeholder 4">
            <a:extLst>
              <a:ext uri="{FF2B5EF4-FFF2-40B4-BE49-F238E27FC236}">
                <a16:creationId xmlns:a16="http://schemas.microsoft.com/office/drawing/2014/main" id="{729AC6B7-6D00-49DC-B6F8-86AB5050C3B1}"/>
              </a:ext>
            </a:extLst>
          </p:cNvPr>
          <p:cNvSpPr>
            <a:spLocks noGrp="1"/>
          </p:cNvSpPr>
          <p:nvPr>
            <p:ph type="ftr" sz="quarter" idx="11"/>
          </p:nvPr>
        </p:nvSpPr>
        <p:spPr>
          <a:xfrm>
            <a:off x="593725" y="381000"/>
            <a:ext cx="4830763" cy="365125"/>
          </a:xfrm>
        </p:spPr>
        <p:txBody>
          <a:bodyPr/>
          <a:lstStyle>
            <a:lvl1pPr>
              <a:defRPr/>
            </a:lvl1pPr>
          </a:lstStyle>
          <a:p>
            <a:pPr>
              <a:defRPr/>
            </a:pPr>
            <a:endParaRPr lang="fr-FR">
              <a:solidFill>
                <a:prstClr val="black">
                  <a:tint val="75000"/>
                </a:prstClr>
              </a:solidFill>
            </a:endParaRPr>
          </a:p>
        </p:txBody>
      </p:sp>
      <p:sp>
        <p:nvSpPr>
          <p:cNvPr id="7" name="Slide Number Placeholder 5">
            <a:extLst>
              <a:ext uri="{FF2B5EF4-FFF2-40B4-BE49-F238E27FC236}">
                <a16:creationId xmlns:a16="http://schemas.microsoft.com/office/drawing/2014/main" id="{117375D6-0F44-4FEE-B209-A9448EA64FF7}"/>
              </a:ext>
            </a:extLst>
          </p:cNvPr>
          <p:cNvSpPr>
            <a:spLocks noGrp="1"/>
          </p:cNvSpPr>
          <p:nvPr>
            <p:ph type="sldNum" sz="quarter" idx="12"/>
          </p:nvPr>
        </p:nvSpPr>
        <p:spPr>
          <a:xfrm>
            <a:off x="7881938" y="381000"/>
            <a:ext cx="668337" cy="365125"/>
          </a:xfrm>
        </p:spPr>
        <p:txBody>
          <a:bodyPr/>
          <a:lstStyle>
            <a:lvl1pPr>
              <a:defRPr/>
            </a:lvl1pPr>
          </a:lstStyle>
          <a:p>
            <a:pPr>
              <a:defRPr/>
            </a:pPr>
            <a:fld id="{24C2FB41-0311-4BA7-B539-C5083B85D743}" type="slidenum">
              <a:rPr lang="fr-FR" altLang="fr-FR">
                <a:solidFill>
                  <a:prstClr val="black">
                    <a:tint val="75000"/>
                  </a:prstClr>
                </a:solidFill>
              </a:rPr>
              <a:pPr>
                <a:defRPr/>
              </a:pPr>
              <a:t>‹#›</a:t>
            </a:fld>
            <a:endParaRPr lang="fr-FR" altLang="fr-FR">
              <a:solidFill>
                <a:prstClr val="black">
                  <a:tint val="75000"/>
                </a:prstClr>
              </a:solidFill>
            </a:endParaRPr>
          </a:p>
        </p:txBody>
      </p:sp>
    </p:spTree>
    <p:extLst>
      <p:ext uri="{BB962C8B-B14F-4D97-AF65-F5344CB8AC3E}">
        <p14:creationId xmlns:p14="http://schemas.microsoft.com/office/powerpoint/2010/main" val="905603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8659B910-1982-4A11-BB29-19E237DA9739}"/>
              </a:ext>
            </a:extLst>
          </p:cNvPr>
          <p:cNvSpPr>
            <a:spLocks noGrp="1"/>
          </p:cNvSpPr>
          <p:nvPr>
            <p:ph type="dt" sz="half" idx="10"/>
          </p:nvPr>
        </p:nvSpPr>
        <p:spPr/>
        <p:txBody>
          <a:bodyPr/>
          <a:lstStyle>
            <a:lvl1pPr>
              <a:defRPr/>
            </a:lvl1pPr>
          </a:lstStyle>
          <a:p>
            <a:pPr>
              <a:defRPr/>
            </a:pPr>
            <a:fld id="{BC2F91D1-2D7D-4E9C-9CB7-4B3D637768E4}" type="datetimeFigureOut">
              <a:rPr lang="fr-FR">
                <a:solidFill>
                  <a:prstClr val="black">
                    <a:tint val="75000"/>
                  </a:prstClr>
                </a:solidFill>
              </a:rPr>
              <a:pPr>
                <a:defRPr/>
              </a:pPr>
              <a:t>08/07/2021</a:t>
            </a:fld>
            <a:endParaRPr lang="fr-FR">
              <a:solidFill>
                <a:prstClr val="black">
                  <a:tint val="75000"/>
                </a:prstClr>
              </a:solidFill>
            </a:endParaRPr>
          </a:p>
        </p:txBody>
      </p:sp>
      <p:sp>
        <p:nvSpPr>
          <p:cNvPr id="6" name="Footer Placeholder 4">
            <a:extLst>
              <a:ext uri="{FF2B5EF4-FFF2-40B4-BE49-F238E27FC236}">
                <a16:creationId xmlns:a16="http://schemas.microsoft.com/office/drawing/2014/main" id="{0A2D4FDC-EEAB-4620-B1AA-DB522574D3E5}"/>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a:extLst>
              <a:ext uri="{FF2B5EF4-FFF2-40B4-BE49-F238E27FC236}">
                <a16:creationId xmlns:a16="http://schemas.microsoft.com/office/drawing/2014/main" id="{E618D3BF-5B16-4750-8B3E-939302BA809F}"/>
              </a:ext>
            </a:extLst>
          </p:cNvPr>
          <p:cNvSpPr>
            <a:spLocks noGrp="1"/>
          </p:cNvSpPr>
          <p:nvPr>
            <p:ph type="sldNum" sz="quarter" idx="12"/>
          </p:nvPr>
        </p:nvSpPr>
        <p:spPr/>
        <p:txBody>
          <a:bodyPr/>
          <a:lstStyle>
            <a:lvl1pPr>
              <a:defRPr/>
            </a:lvl1pPr>
          </a:lstStyle>
          <a:p>
            <a:pPr>
              <a:defRPr/>
            </a:pPr>
            <a:fld id="{B864E78B-AEEB-4E91-A974-7EB5BFEC1C33}" type="slidenum">
              <a:rPr lang="fr-FR" altLang="fr-FR">
                <a:solidFill>
                  <a:prstClr val="black">
                    <a:tint val="75000"/>
                  </a:prstClr>
                </a:solidFill>
              </a:rPr>
              <a:pPr>
                <a:defRPr/>
              </a:pPr>
              <a:t>‹#›</a:t>
            </a:fld>
            <a:endParaRPr lang="fr-FR" altLang="fr-FR">
              <a:solidFill>
                <a:prstClr val="black">
                  <a:tint val="75000"/>
                </a:prstClr>
              </a:solidFill>
            </a:endParaRPr>
          </a:p>
        </p:txBody>
      </p:sp>
    </p:spTree>
    <p:extLst>
      <p:ext uri="{BB962C8B-B14F-4D97-AF65-F5344CB8AC3E}">
        <p14:creationId xmlns:p14="http://schemas.microsoft.com/office/powerpoint/2010/main" val="3230928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94359" y="3132667"/>
            <a:ext cx="3910579" cy="31309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42098" y="3132667"/>
            <a:ext cx="3907541" cy="31309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a:extLst>
              <a:ext uri="{FF2B5EF4-FFF2-40B4-BE49-F238E27FC236}">
                <a16:creationId xmlns:a16="http://schemas.microsoft.com/office/drawing/2014/main" id="{8D6DA5F8-A200-447E-89BC-37670994D8C7}"/>
              </a:ext>
            </a:extLst>
          </p:cNvPr>
          <p:cNvSpPr>
            <a:spLocks noGrp="1"/>
          </p:cNvSpPr>
          <p:nvPr>
            <p:ph type="dt" sz="half" idx="10"/>
          </p:nvPr>
        </p:nvSpPr>
        <p:spPr/>
        <p:txBody>
          <a:bodyPr/>
          <a:lstStyle>
            <a:lvl1pPr>
              <a:defRPr/>
            </a:lvl1pPr>
          </a:lstStyle>
          <a:p>
            <a:pPr>
              <a:defRPr/>
            </a:pPr>
            <a:fld id="{FD4BFE96-C65D-4BDB-BC32-C5775228CE27}" type="datetimeFigureOut">
              <a:rPr lang="fr-FR">
                <a:solidFill>
                  <a:prstClr val="black">
                    <a:tint val="75000"/>
                  </a:prstClr>
                </a:solidFill>
              </a:rPr>
              <a:pPr>
                <a:defRPr/>
              </a:pPr>
              <a:t>08/07/2021</a:t>
            </a:fld>
            <a:endParaRPr lang="fr-FR">
              <a:solidFill>
                <a:prstClr val="black">
                  <a:tint val="75000"/>
                </a:prstClr>
              </a:solidFill>
            </a:endParaRPr>
          </a:p>
        </p:txBody>
      </p:sp>
      <p:sp>
        <p:nvSpPr>
          <p:cNvPr id="8" name="Footer Placeholder 4">
            <a:extLst>
              <a:ext uri="{FF2B5EF4-FFF2-40B4-BE49-F238E27FC236}">
                <a16:creationId xmlns:a16="http://schemas.microsoft.com/office/drawing/2014/main" id="{3287861E-87C4-42C4-BB33-1A3BAB3E0B15}"/>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Slide Number Placeholder 5">
            <a:extLst>
              <a:ext uri="{FF2B5EF4-FFF2-40B4-BE49-F238E27FC236}">
                <a16:creationId xmlns:a16="http://schemas.microsoft.com/office/drawing/2014/main" id="{086AEED1-CF77-45C1-B014-8DD1B464D294}"/>
              </a:ext>
            </a:extLst>
          </p:cNvPr>
          <p:cNvSpPr>
            <a:spLocks noGrp="1"/>
          </p:cNvSpPr>
          <p:nvPr>
            <p:ph type="sldNum" sz="quarter" idx="12"/>
          </p:nvPr>
        </p:nvSpPr>
        <p:spPr/>
        <p:txBody>
          <a:bodyPr/>
          <a:lstStyle>
            <a:lvl1pPr>
              <a:defRPr/>
            </a:lvl1pPr>
          </a:lstStyle>
          <a:p>
            <a:pPr>
              <a:defRPr/>
            </a:pPr>
            <a:fld id="{8B476F23-079B-464B-9110-F5EE555B8930}" type="slidenum">
              <a:rPr lang="fr-FR" altLang="fr-FR">
                <a:solidFill>
                  <a:prstClr val="black">
                    <a:tint val="75000"/>
                  </a:prstClr>
                </a:solidFill>
              </a:rPr>
              <a:pPr>
                <a:defRPr/>
              </a:pPr>
              <a:t>‹#›</a:t>
            </a:fld>
            <a:endParaRPr lang="fr-FR" altLang="fr-FR">
              <a:solidFill>
                <a:prstClr val="black">
                  <a:tint val="75000"/>
                </a:prstClr>
              </a:solidFill>
            </a:endParaRPr>
          </a:p>
        </p:txBody>
      </p:sp>
    </p:spTree>
    <p:extLst>
      <p:ext uri="{BB962C8B-B14F-4D97-AF65-F5344CB8AC3E}">
        <p14:creationId xmlns:p14="http://schemas.microsoft.com/office/powerpoint/2010/main" val="30768362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3">
            <a:extLst>
              <a:ext uri="{FF2B5EF4-FFF2-40B4-BE49-F238E27FC236}">
                <a16:creationId xmlns:a16="http://schemas.microsoft.com/office/drawing/2014/main" id="{A6BBA1F7-6782-4C40-81BB-8138B197B227}"/>
              </a:ext>
            </a:extLst>
          </p:cNvPr>
          <p:cNvSpPr>
            <a:spLocks noGrp="1"/>
          </p:cNvSpPr>
          <p:nvPr>
            <p:ph type="dt" sz="half" idx="10"/>
          </p:nvPr>
        </p:nvSpPr>
        <p:spPr/>
        <p:txBody>
          <a:bodyPr/>
          <a:lstStyle>
            <a:lvl1pPr>
              <a:defRPr/>
            </a:lvl1pPr>
          </a:lstStyle>
          <a:p>
            <a:pPr>
              <a:defRPr/>
            </a:pPr>
            <a:fld id="{565B4316-A404-4C6F-B725-087A6A4946D1}" type="datetimeFigureOut">
              <a:rPr lang="fr-FR">
                <a:solidFill>
                  <a:prstClr val="black">
                    <a:tint val="75000"/>
                  </a:prstClr>
                </a:solidFill>
              </a:rPr>
              <a:pPr>
                <a:defRPr/>
              </a:pPr>
              <a:t>08/07/2021</a:t>
            </a:fld>
            <a:endParaRPr lang="fr-FR">
              <a:solidFill>
                <a:prstClr val="black">
                  <a:tint val="75000"/>
                </a:prstClr>
              </a:solidFill>
            </a:endParaRPr>
          </a:p>
        </p:txBody>
      </p:sp>
      <p:sp>
        <p:nvSpPr>
          <p:cNvPr id="4" name="Footer Placeholder 4">
            <a:extLst>
              <a:ext uri="{FF2B5EF4-FFF2-40B4-BE49-F238E27FC236}">
                <a16:creationId xmlns:a16="http://schemas.microsoft.com/office/drawing/2014/main" id="{5E180A31-E328-4CAE-913F-C6F72FF032A4}"/>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Slide Number Placeholder 5">
            <a:extLst>
              <a:ext uri="{FF2B5EF4-FFF2-40B4-BE49-F238E27FC236}">
                <a16:creationId xmlns:a16="http://schemas.microsoft.com/office/drawing/2014/main" id="{45F10545-707D-4B73-8390-2AB71F11C768}"/>
              </a:ext>
            </a:extLst>
          </p:cNvPr>
          <p:cNvSpPr>
            <a:spLocks noGrp="1"/>
          </p:cNvSpPr>
          <p:nvPr>
            <p:ph type="sldNum" sz="quarter" idx="12"/>
          </p:nvPr>
        </p:nvSpPr>
        <p:spPr/>
        <p:txBody>
          <a:bodyPr/>
          <a:lstStyle>
            <a:lvl1pPr>
              <a:defRPr/>
            </a:lvl1pPr>
          </a:lstStyle>
          <a:p>
            <a:pPr>
              <a:defRPr/>
            </a:pPr>
            <a:fld id="{8AC89DBE-1A74-4108-83DE-8A8CBEADE0DF}" type="slidenum">
              <a:rPr lang="fr-FR" altLang="fr-FR">
                <a:solidFill>
                  <a:prstClr val="black">
                    <a:tint val="75000"/>
                  </a:prstClr>
                </a:solidFill>
              </a:rPr>
              <a:pPr>
                <a:defRPr/>
              </a:pPr>
              <a:t>‹#›</a:t>
            </a:fld>
            <a:endParaRPr lang="fr-FR" altLang="fr-FR">
              <a:solidFill>
                <a:prstClr val="black">
                  <a:tint val="75000"/>
                </a:prstClr>
              </a:solidFill>
            </a:endParaRPr>
          </a:p>
        </p:txBody>
      </p:sp>
    </p:spTree>
    <p:extLst>
      <p:ext uri="{BB962C8B-B14F-4D97-AF65-F5344CB8AC3E}">
        <p14:creationId xmlns:p14="http://schemas.microsoft.com/office/powerpoint/2010/main" val="53546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8" name="Espace réservé de la date 7"/>
          <p:cNvSpPr>
            <a:spLocks noGrp="1"/>
          </p:cNvSpPr>
          <p:nvPr>
            <p:ph type="dt" sz="half" idx="15"/>
          </p:nvPr>
        </p:nvSpPr>
        <p:spPr/>
        <p:txBody>
          <a:bodyPr rtlCol="0"/>
          <a:lstStyle/>
          <a:p>
            <a:fld id="{2C08092C-09C5-42F8-A6A7-E100FC7EC4DA}" type="datetime1">
              <a:rPr lang="en-US" smtClean="0"/>
              <a:pPr/>
              <a:t>7/8/2021</a:t>
            </a:fld>
            <a:endParaRPr lang="en-US"/>
          </a:p>
        </p:txBody>
      </p:sp>
      <p:sp>
        <p:nvSpPr>
          <p:cNvPr id="10" name="Espace réservé du numéro de diapositive 9"/>
          <p:cNvSpPr>
            <a:spLocks noGrp="1"/>
          </p:cNvSpPr>
          <p:nvPr>
            <p:ph type="sldNum" sz="quarter" idx="16"/>
          </p:nvPr>
        </p:nvSpPr>
        <p:spPr/>
        <p:txBody>
          <a:bodyPr rtlCol="0"/>
          <a:lstStyle/>
          <a:p>
            <a:fld id="{9B2CF9FB-A88C-420B-8068-63BD641A138E}" type="slidenum">
              <a:rPr lang="en-US" smtClean="0"/>
              <a:pPr/>
              <a:t>‹#›</a:t>
            </a:fld>
            <a:endParaRPr lang="en-US"/>
          </a:p>
        </p:txBody>
      </p:sp>
      <p:sp>
        <p:nvSpPr>
          <p:cNvPr id="12" name="Espace réservé du pied de page 11"/>
          <p:cNvSpPr>
            <a:spLocks noGrp="1"/>
          </p:cNvSpPr>
          <p:nvPr>
            <p:ph type="ftr" sz="quarter" idx="17"/>
          </p:nvPr>
        </p:nvSpPr>
        <p:spPr/>
        <p:txBody>
          <a:bodyPr rtlCol="0"/>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8A9A30F-50AA-4ACD-8F6C-8FD12C16A9CD}"/>
              </a:ext>
            </a:extLst>
          </p:cNvPr>
          <p:cNvSpPr>
            <a:spLocks noGrp="1"/>
          </p:cNvSpPr>
          <p:nvPr>
            <p:ph type="dt" sz="half" idx="10"/>
          </p:nvPr>
        </p:nvSpPr>
        <p:spPr/>
        <p:txBody>
          <a:bodyPr/>
          <a:lstStyle>
            <a:lvl1pPr>
              <a:defRPr/>
            </a:lvl1pPr>
          </a:lstStyle>
          <a:p>
            <a:pPr>
              <a:defRPr/>
            </a:pPr>
            <a:fld id="{200B8288-8E2C-4B57-A00F-47E9448CDB19}" type="datetimeFigureOut">
              <a:rPr lang="fr-FR">
                <a:solidFill>
                  <a:prstClr val="black">
                    <a:tint val="75000"/>
                  </a:prstClr>
                </a:solidFill>
              </a:rPr>
              <a:pPr>
                <a:defRPr/>
              </a:pPr>
              <a:t>08/07/2021</a:t>
            </a:fld>
            <a:endParaRPr lang="fr-FR">
              <a:solidFill>
                <a:prstClr val="black">
                  <a:tint val="75000"/>
                </a:prstClr>
              </a:solidFill>
            </a:endParaRPr>
          </a:p>
        </p:txBody>
      </p:sp>
      <p:sp>
        <p:nvSpPr>
          <p:cNvPr id="3" name="Footer Placeholder 4">
            <a:extLst>
              <a:ext uri="{FF2B5EF4-FFF2-40B4-BE49-F238E27FC236}">
                <a16:creationId xmlns:a16="http://schemas.microsoft.com/office/drawing/2014/main" id="{28E4026C-FD7F-4420-BF79-0E82E0395246}"/>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Slide Number Placeholder 5">
            <a:extLst>
              <a:ext uri="{FF2B5EF4-FFF2-40B4-BE49-F238E27FC236}">
                <a16:creationId xmlns:a16="http://schemas.microsoft.com/office/drawing/2014/main" id="{9D357C9E-3FF4-4702-8106-02F06D050D3D}"/>
              </a:ext>
            </a:extLst>
          </p:cNvPr>
          <p:cNvSpPr>
            <a:spLocks noGrp="1"/>
          </p:cNvSpPr>
          <p:nvPr>
            <p:ph type="sldNum" sz="quarter" idx="12"/>
          </p:nvPr>
        </p:nvSpPr>
        <p:spPr/>
        <p:txBody>
          <a:bodyPr/>
          <a:lstStyle>
            <a:lvl1pPr>
              <a:defRPr/>
            </a:lvl1pPr>
          </a:lstStyle>
          <a:p>
            <a:pPr>
              <a:defRPr/>
            </a:pPr>
            <a:fld id="{F089CF8C-A5F2-471B-AA0C-0A116B1C99FC}" type="slidenum">
              <a:rPr lang="fr-FR" altLang="fr-FR">
                <a:solidFill>
                  <a:prstClr val="black">
                    <a:tint val="75000"/>
                  </a:prstClr>
                </a:solidFill>
              </a:rPr>
              <a:pPr>
                <a:defRPr/>
              </a:pPr>
              <a:t>‹#›</a:t>
            </a:fld>
            <a:endParaRPr lang="fr-FR" altLang="fr-FR">
              <a:solidFill>
                <a:prstClr val="black">
                  <a:tint val="75000"/>
                </a:prstClr>
              </a:solidFill>
            </a:endParaRPr>
          </a:p>
        </p:txBody>
      </p:sp>
    </p:spTree>
    <p:extLst>
      <p:ext uri="{BB962C8B-B14F-4D97-AF65-F5344CB8AC3E}">
        <p14:creationId xmlns:p14="http://schemas.microsoft.com/office/powerpoint/2010/main" val="1990268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62B156A5-84B6-441D-889A-623C2EB31963}"/>
              </a:ext>
            </a:extLst>
          </p:cNvPr>
          <p:cNvSpPr>
            <a:spLocks noGrp="1"/>
          </p:cNvSpPr>
          <p:nvPr>
            <p:ph type="dt" sz="half" idx="10"/>
          </p:nvPr>
        </p:nvSpPr>
        <p:spPr/>
        <p:txBody>
          <a:bodyPr/>
          <a:lstStyle>
            <a:lvl1pPr>
              <a:defRPr/>
            </a:lvl1pPr>
          </a:lstStyle>
          <a:p>
            <a:pPr>
              <a:defRPr/>
            </a:pPr>
            <a:fld id="{07896A85-E116-4517-AE5B-B02177387540}" type="datetimeFigureOut">
              <a:rPr lang="fr-FR">
                <a:solidFill>
                  <a:prstClr val="black">
                    <a:tint val="75000"/>
                  </a:prstClr>
                </a:solidFill>
              </a:rPr>
              <a:pPr>
                <a:defRPr/>
              </a:pPr>
              <a:t>08/07/2021</a:t>
            </a:fld>
            <a:endParaRPr lang="fr-FR">
              <a:solidFill>
                <a:prstClr val="black">
                  <a:tint val="75000"/>
                </a:prstClr>
              </a:solidFill>
            </a:endParaRPr>
          </a:p>
        </p:txBody>
      </p:sp>
      <p:sp>
        <p:nvSpPr>
          <p:cNvPr id="6" name="Footer Placeholder 4">
            <a:extLst>
              <a:ext uri="{FF2B5EF4-FFF2-40B4-BE49-F238E27FC236}">
                <a16:creationId xmlns:a16="http://schemas.microsoft.com/office/drawing/2014/main" id="{05F33F87-C3DC-432A-8918-918AA9A0C81F}"/>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a:extLst>
              <a:ext uri="{FF2B5EF4-FFF2-40B4-BE49-F238E27FC236}">
                <a16:creationId xmlns:a16="http://schemas.microsoft.com/office/drawing/2014/main" id="{98E7AA0F-8674-40F7-96A4-8C1385B8B8A4}"/>
              </a:ext>
            </a:extLst>
          </p:cNvPr>
          <p:cNvSpPr>
            <a:spLocks noGrp="1"/>
          </p:cNvSpPr>
          <p:nvPr>
            <p:ph type="sldNum" sz="quarter" idx="12"/>
          </p:nvPr>
        </p:nvSpPr>
        <p:spPr/>
        <p:txBody>
          <a:bodyPr/>
          <a:lstStyle>
            <a:lvl1pPr>
              <a:defRPr/>
            </a:lvl1pPr>
          </a:lstStyle>
          <a:p>
            <a:pPr>
              <a:defRPr/>
            </a:pPr>
            <a:fld id="{15E2CB63-3142-495D-B44F-A4F5E7AF4AF0}" type="slidenum">
              <a:rPr lang="fr-FR" altLang="fr-FR">
                <a:solidFill>
                  <a:prstClr val="black">
                    <a:tint val="75000"/>
                  </a:prstClr>
                </a:solidFill>
              </a:rPr>
              <a:pPr>
                <a:defRPr/>
              </a:pPr>
              <a:t>‹#›</a:t>
            </a:fld>
            <a:endParaRPr lang="fr-FR" altLang="fr-FR">
              <a:solidFill>
                <a:prstClr val="black">
                  <a:tint val="75000"/>
                </a:prstClr>
              </a:solidFill>
            </a:endParaRPr>
          </a:p>
        </p:txBody>
      </p:sp>
    </p:spTree>
    <p:extLst>
      <p:ext uri="{BB962C8B-B14F-4D97-AF65-F5344CB8AC3E}">
        <p14:creationId xmlns:p14="http://schemas.microsoft.com/office/powerpoint/2010/main" val="1051303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877524" y="751242"/>
            <a:ext cx="3674234" cy="55123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6AEB62B7-0E2C-417F-A121-A1F893252A54}"/>
              </a:ext>
            </a:extLst>
          </p:cNvPr>
          <p:cNvSpPr>
            <a:spLocks noGrp="1"/>
          </p:cNvSpPr>
          <p:nvPr>
            <p:ph type="dt" sz="half" idx="10"/>
          </p:nvPr>
        </p:nvSpPr>
        <p:spPr/>
        <p:txBody>
          <a:bodyPr/>
          <a:lstStyle>
            <a:lvl1pPr>
              <a:defRPr/>
            </a:lvl1pPr>
          </a:lstStyle>
          <a:p>
            <a:pPr>
              <a:defRPr/>
            </a:pPr>
            <a:fld id="{D892E8E0-6E8F-4469-BD76-2FEBDB232644}" type="datetimeFigureOut">
              <a:rPr lang="fr-FR">
                <a:solidFill>
                  <a:prstClr val="black">
                    <a:tint val="75000"/>
                  </a:prstClr>
                </a:solidFill>
              </a:rPr>
              <a:pPr>
                <a:defRPr/>
              </a:pPr>
              <a:t>08/07/2021</a:t>
            </a:fld>
            <a:endParaRPr lang="fr-FR">
              <a:solidFill>
                <a:prstClr val="black">
                  <a:tint val="75000"/>
                </a:prstClr>
              </a:solidFill>
            </a:endParaRPr>
          </a:p>
        </p:txBody>
      </p:sp>
      <p:sp>
        <p:nvSpPr>
          <p:cNvPr id="6" name="Footer Placeholder 4">
            <a:extLst>
              <a:ext uri="{FF2B5EF4-FFF2-40B4-BE49-F238E27FC236}">
                <a16:creationId xmlns:a16="http://schemas.microsoft.com/office/drawing/2014/main" id="{6E6D73EE-6484-470F-81E4-610DB7C493CA}"/>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a:extLst>
              <a:ext uri="{FF2B5EF4-FFF2-40B4-BE49-F238E27FC236}">
                <a16:creationId xmlns:a16="http://schemas.microsoft.com/office/drawing/2014/main" id="{20FD5F88-D88C-4C1B-9A80-0CCD77E38F8B}"/>
              </a:ext>
            </a:extLst>
          </p:cNvPr>
          <p:cNvSpPr>
            <a:spLocks noGrp="1"/>
          </p:cNvSpPr>
          <p:nvPr>
            <p:ph type="sldNum" sz="quarter" idx="12"/>
          </p:nvPr>
        </p:nvSpPr>
        <p:spPr/>
        <p:txBody>
          <a:bodyPr/>
          <a:lstStyle>
            <a:lvl1pPr>
              <a:defRPr/>
            </a:lvl1pPr>
          </a:lstStyle>
          <a:p>
            <a:pPr>
              <a:defRPr/>
            </a:pPr>
            <a:fld id="{A92A5063-F432-4F1F-B3EC-EBDB0289D342}" type="slidenum">
              <a:rPr lang="fr-FR" altLang="fr-FR">
                <a:solidFill>
                  <a:prstClr val="black">
                    <a:tint val="75000"/>
                  </a:prstClr>
                </a:solidFill>
              </a:rPr>
              <a:pPr>
                <a:defRPr/>
              </a:pPr>
              <a:t>‹#›</a:t>
            </a:fld>
            <a:endParaRPr lang="fr-FR" altLang="fr-FR">
              <a:solidFill>
                <a:prstClr val="black">
                  <a:tint val="75000"/>
                </a:prstClr>
              </a:solidFill>
            </a:endParaRPr>
          </a:p>
        </p:txBody>
      </p:sp>
    </p:spTree>
    <p:extLst>
      <p:ext uri="{BB962C8B-B14F-4D97-AF65-F5344CB8AC3E}">
        <p14:creationId xmlns:p14="http://schemas.microsoft.com/office/powerpoint/2010/main" val="2443124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94355" y="977035"/>
            <a:ext cx="7950260" cy="34069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38D071F4-24F9-4EBD-9C50-7BE2CE2DED04}"/>
              </a:ext>
            </a:extLst>
          </p:cNvPr>
          <p:cNvSpPr>
            <a:spLocks noGrp="1"/>
          </p:cNvSpPr>
          <p:nvPr>
            <p:ph type="dt" sz="half" idx="10"/>
          </p:nvPr>
        </p:nvSpPr>
        <p:spPr/>
        <p:txBody>
          <a:bodyPr/>
          <a:lstStyle>
            <a:lvl1pPr>
              <a:defRPr/>
            </a:lvl1pPr>
          </a:lstStyle>
          <a:p>
            <a:pPr>
              <a:defRPr/>
            </a:pPr>
            <a:fld id="{E1D35BCB-A3B8-4F5C-8FC3-3311A3AC8FBC}" type="datetimeFigureOut">
              <a:rPr lang="fr-FR">
                <a:solidFill>
                  <a:prstClr val="black">
                    <a:tint val="75000"/>
                  </a:prstClr>
                </a:solidFill>
              </a:rPr>
              <a:pPr>
                <a:defRPr/>
              </a:pPr>
              <a:t>08/07/2021</a:t>
            </a:fld>
            <a:endParaRPr lang="fr-FR">
              <a:solidFill>
                <a:prstClr val="black">
                  <a:tint val="75000"/>
                </a:prstClr>
              </a:solidFill>
            </a:endParaRPr>
          </a:p>
        </p:txBody>
      </p:sp>
      <p:sp>
        <p:nvSpPr>
          <p:cNvPr id="6" name="Footer Placeholder 4">
            <a:extLst>
              <a:ext uri="{FF2B5EF4-FFF2-40B4-BE49-F238E27FC236}">
                <a16:creationId xmlns:a16="http://schemas.microsoft.com/office/drawing/2014/main" id="{7041160F-0029-4406-A9F8-A034E557E02D}"/>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a:extLst>
              <a:ext uri="{FF2B5EF4-FFF2-40B4-BE49-F238E27FC236}">
                <a16:creationId xmlns:a16="http://schemas.microsoft.com/office/drawing/2014/main" id="{8ED8FBFE-DFDE-418D-9026-C53EB67B86D6}"/>
              </a:ext>
            </a:extLst>
          </p:cNvPr>
          <p:cNvSpPr>
            <a:spLocks noGrp="1"/>
          </p:cNvSpPr>
          <p:nvPr>
            <p:ph type="sldNum" sz="quarter" idx="12"/>
          </p:nvPr>
        </p:nvSpPr>
        <p:spPr/>
        <p:txBody>
          <a:bodyPr/>
          <a:lstStyle>
            <a:lvl1pPr>
              <a:defRPr/>
            </a:lvl1pPr>
          </a:lstStyle>
          <a:p>
            <a:pPr>
              <a:defRPr/>
            </a:pPr>
            <a:fld id="{9D921D0A-C9DE-403A-A831-1C21B65DA423}" type="slidenum">
              <a:rPr lang="fr-FR" altLang="fr-FR">
                <a:solidFill>
                  <a:prstClr val="black">
                    <a:tint val="75000"/>
                  </a:prstClr>
                </a:solidFill>
              </a:rPr>
              <a:pPr>
                <a:defRPr/>
              </a:pPr>
              <a:t>‹#›</a:t>
            </a:fld>
            <a:endParaRPr lang="fr-FR" altLang="fr-FR">
              <a:solidFill>
                <a:prstClr val="black">
                  <a:tint val="75000"/>
                </a:prstClr>
              </a:solidFill>
            </a:endParaRPr>
          </a:p>
        </p:txBody>
      </p:sp>
    </p:spTree>
    <p:extLst>
      <p:ext uri="{BB962C8B-B14F-4D97-AF65-F5344CB8AC3E}">
        <p14:creationId xmlns:p14="http://schemas.microsoft.com/office/powerpoint/2010/main" val="1526841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5" name="Picture 7" descr="C3-HD-BTM.png">
            <a:extLst>
              <a:ext uri="{FF2B5EF4-FFF2-40B4-BE49-F238E27FC236}">
                <a16:creationId xmlns:a16="http://schemas.microsoft.com/office/drawing/2014/main" id="{9D6ADC13-BA17-4A53-8F48-978B4070AB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3"/>
            <a:ext cx="7955280" cy="2802467"/>
          </a:xfrm>
        </p:spPr>
        <p:txBody>
          <a:bodyP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6" name="Date Placeholder 4">
            <a:extLst>
              <a:ext uri="{FF2B5EF4-FFF2-40B4-BE49-F238E27FC236}">
                <a16:creationId xmlns:a16="http://schemas.microsoft.com/office/drawing/2014/main" id="{33250D04-667D-4687-950C-28C0BDEBBA1B}"/>
              </a:ext>
            </a:extLst>
          </p:cNvPr>
          <p:cNvSpPr>
            <a:spLocks noGrp="1"/>
          </p:cNvSpPr>
          <p:nvPr>
            <p:ph type="dt" sz="half" idx="10"/>
          </p:nvPr>
        </p:nvSpPr>
        <p:spPr>
          <a:xfrm>
            <a:off x="5562600" y="381000"/>
            <a:ext cx="2182813" cy="365125"/>
          </a:xfrm>
        </p:spPr>
        <p:txBody>
          <a:bodyPr/>
          <a:lstStyle>
            <a:lvl1pPr algn="r">
              <a:defRPr smtClean="0"/>
            </a:lvl1pPr>
          </a:lstStyle>
          <a:p>
            <a:pPr>
              <a:defRPr/>
            </a:pPr>
            <a:fld id="{92585AB9-1084-498C-A42A-7AD861813366}" type="datetimeFigureOut">
              <a:rPr lang="fr-FR">
                <a:solidFill>
                  <a:prstClr val="black">
                    <a:tint val="75000"/>
                  </a:prstClr>
                </a:solidFill>
              </a:rPr>
              <a:pPr>
                <a:defRPr/>
              </a:pPr>
              <a:t>08/07/2021</a:t>
            </a:fld>
            <a:endParaRPr lang="fr-FR">
              <a:solidFill>
                <a:prstClr val="black">
                  <a:tint val="75000"/>
                </a:prstClr>
              </a:solidFill>
            </a:endParaRPr>
          </a:p>
        </p:txBody>
      </p:sp>
      <p:sp>
        <p:nvSpPr>
          <p:cNvPr id="7" name="Footer Placeholder 5">
            <a:extLst>
              <a:ext uri="{FF2B5EF4-FFF2-40B4-BE49-F238E27FC236}">
                <a16:creationId xmlns:a16="http://schemas.microsoft.com/office/drawing/2014/main" id="{27854B83-FC59-4CED-8DDC-7CE9CAC7171E}"/>
              </a:ext>
            </a:extLst>
          </p:cNvPr>
          <p:cNvSpPr>
            <a:spLocks noGrp="1"/>
          </p:cNvSpPr>
          <p:nvPr>
            <p:ph type="ftr" sz="quarter" idx="11"/>
          </p:nvPr>
        </p:nvSpPr>
        <p:spPr>
          <a:xfrm>
            <a:off x="593725" y="381000"/>
            <a:ext cx="4830763" cy="365125"/>
          </a:xfrm>
        </p:spPr>
        <p:txBody>
          <a:bodyPr/>
          <a:lstStyle>
            <a:lvl1pPr>
              <a:defRPr/>
            </a:lvl1pPr>
          </a:lstStyle>
          <a:p>
            <a:pPr>
              <a:defRPr/>
            </a:pPr>
            <a:endParaRPr lang="fr-FR">
              <a:solidFill>
                <a:prstClr val="black">
                  <a:tint val="75000"/>
                </a:prstClr>
              </a:solidFill>
            </a:endParaRPr>
          </a:p>
        </p:txBody>
      </p:sp>
      <p:sp>
        <p:nvSpPr>
          <p:cNvPr id="8" name="Slide Number Placeholder 6">
            <a:extLst>
              <a:ext uri="{FF2B5EF4-FFF2-40B4-BE49-F238E27FC236}">
                <a16:creationId xmlns:a16="http://schemas.microsoft.com/office/drawing/2014/main" id="{24093CC9-1B29-42C9-94B0-8671F04753AF}"/>
              </a:ext>
            </a:extLst>
          </p:cNvPr>
          <p:cNvSpPr>
            <a:spLocks noGrp="1"/>
          </p:cNvSpPr>
          <p:nvPr>
            <p:ph type="sldNum" sz="quarter" idx="12"/>
          </p:nvPr>
        </p:nvSpPr>
        <p:spPr>
          <a:xfrm>
            <a:off x="7881938" y="381000"/>
            <a:ext cx="668337" cy="365125"/>
          </a:xfrm>
        </p:spPr>
        <p:txBody>
          <a:bodyPr/>
          <a:lstStyle>
            <a:lvl1pPr>
              <a:defRPr/>
            </a:lvl1pPr>
          </a:lstStyle>
          <a:p>
            <a:pPr>
              <a:defRPr/>
            </a:pPr>
            <a:fld id="{E5CF5E2E-71C9-4D0C-B04B-856B68E879AA}" type="slidenum">
              <a:rPr lang="fr-FR" altLang="fr-FR">
                <a:solidFill>
                  <a:prstClr val="black">
                    <a:tint val="75000"/>
                  </a:prstClr>
                </a:solidFill>
              </a:rPr>
              <a:pPr>
                <a:defRPr/>
              </a:pPr>
              <a:t>‹#›</a:t>
            </a:fld>
            <a:endParaRPr lang="fr-FR" altLang="fr-FR">
              <a:solidFill>
                <a:prstClr val="black">
                  <a:tint val="75000"/>
                </a:prstClr>
              </a:solidFill>
            </a:endParaRPr>
          </a:p>
        </p:txBody>
      </p:sp>
    </p:spTree>
    <p:extLst>
      <p:ext uri="{BB962C8B-B14F-4D97-AF65-F5344CB8AC3E}">
        <p14:creationId xmlns:p14="http://schemas.microsoft.com/office/powerpoint/2010/main" val="30028256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5" name="Picture 14" descr="C3-HD-BTM.png">
            <a:extLst>
              <a:ext uri="{FF2B5EF4-FFF2-40B4-BE49-F238E27FC236}">
                <a16:creationId xmlns:a16="http://schemas.microsoft.com/office/drawing/2014/main" id="{783D58FE-12AC-497F-8342-6928A63532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a:extLst>
              <a:ext uri="{FF2B5EF4-FFF2-40B4-BE49-F238E27FC236}">
                <a16:creationId xmlns:a16="http://schemas.microsoft.com/office/drawing/2014/main" id="{7F9FA4AD-B902-43C4-BB4C-786A5BB7E2AB}"/>
              </a:ext>
            </a:extLst>
          </p:cNvPr>
          <p:cNvSpPr txBox="1"/>
          <p:nvPr/>
        </p:nvSpPr>
        <p:spPr>
          <a:xfrm>
            <a:off x="231775" y="80803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solidFill>
                  <a:prstClr val="black"/>
                </a:solidFill>
                <a:effectLst/>
              </a:rPr>
              <a:t>“</a:t>
            </a:r>
          </a:p>
        </p:txBody>
      </p:sp>
      <p:sp>
        <p:nvSpPr>
          <p:cNvPr id="7" name="TextBox 13">
            <a:extLst>
              <a:ext uri="{FF2B5EF4-FFF2-40B4-BE49-F238E27FC236}">
                <a16:creationId xmlns:a16="http://schemas.microsoft.com/office/drawing/2014/main" id="{F4A5ED9C-3F34-4F68-B781-7A1923483F6A}"/>
              </a:ext>
            </a:extLst>
          </p:cNvPr>
          <p:cNvSpPr txBox="1"/>
          <p:nvPr/>
        </p:nvSpPr>
        <p:spPr>
          <a:xfrm>
            <a:off x="8147050" y="30210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solidFill>
                  <a:prstClr val="black"/>
                </a:solidFill>
                <a:effectLst/>
              </a:rPr>
              <a:t>”</a:t>
            </a:r>
          </a:p>
        </p:txBody>
      </p:sp>
      <p:sp>
        <p:nvSpPr>
          <p:cNvPr id="2" name="Title 1"/>
          <p:cNvSpPr>
            <a:spLocks noGrp="1"/>
          </p:cNvSpPr>
          <p:nvPr>
            <p:ph type="title"/>
          </p:nvPr>
        </p:nvSpPr>
        <p:spPr>
          <a:xfrm>
            <a:off x="768351" y="753534"/>
            <a:ext cx="7613650" cy="2756234"/>
          </a:xfrm>
        </p:spPr>
        <p:txBody>
          <a:bodyP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977899" y="3509768"/>
            <a:ext cx="7194552"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4">
            <a:extLst>
              <a:ext uri="{FF2B5EF4-FFF2-40B4-BE49-F238E27FC236}">
                <a16:creationId xmlns:a16="http://schemas.microsoft.com/office/drawing/2014/main" id="{21914EE2-6178-4227-889D-45F61059C3A9}"/>
              </a:ext>
            </a:extLst>
          </p:cNvPr>
          <p:cNvSpPr>
            <a:spLocks noGrp="1"/>
          </p:cNvSpPr>
          <p:nvPr>
            <p:ph type="dt" sz="half" idx="14"/>
          </p:nvPr>
        </p:nvSpPr>
        <p:spPr>
          <a:xfrm>
            <a:off x="5562600" y="381000"/>
            <a:ext cx="2182813" cy="365125"/>
          </a:xfrm>
        </p:spPr>
        <p:txBody>
          <a:bodyPr/>
          <a:lstStyle>
            <a:lvl1pPr algn="r">
              <a:defRPr smtClean="0"/>
            </a:lvl1pPr>
          </a:lstStyle>
          <a:p>
            <a:pPr>
              <a:defRPr/>
            </a:pPr>
            <a:fld id="{1E301C54-C414-4DAF-9E39-2BCEC100F7C7}" type="datetimeFigureOut">
              <a:rPr lang="fr-FR">
                <a:solidFill>
                  <a:prstClr val="black">
                    <a:tint val="75000"/>
                  </a:prstClr>
                </a:solidFill>
              </a:rPr>
              <a:pPr>
                <a:defRPr/>
              </a:pPr>
              <a:t>08/07/2021</a:t>
            </a:fld>
            <a:endParaRPr lang="fr-FR">
              <a:solidFill>
                <a:prstClr val="black">
                  <a:tint val="75000"/>
                </a:prstClr>
              </a:solidFill>
            </a:endParaRPr>
          </a:p>
        </p:txBody>
      </p:sp>
      <p:sp>
        <p:nvSpPr>
          <p:cNvPr id="9" name="Footer Placeholder 5">
            <a:extLst>
              <a:ext uri="{FF2B5EF4-FFF2-40B4-BE49-F238E27FC236}">
                <a16:creationId xmlns:a16="http://schemas.microsoft.com/office/drawing/2014/main" id="{59099AAD-24D4-4A3B-98D4-AD62E226E2CE}"/>
              </a:ext>
            </a:extLst>
          </p:cNvPr>
          <p:cNvSpPr>
            <a:spLocks noGrp="1"/>
          </p:cNvSpPr>
          <p:nvPr>
            <p:ph type="ftr" sz="quarter" idx="15"/>
          </p:nvPr>
        </p:nvSpPr>
        <p:spPr>
          <a:xfrm>
            <a:off x="593725" y="379413"/>
            <a:ext cx="4830763" cy="365125"/>
          </a:xfrm>
        </p:spPr>
        <p:txBody>
          <a:bodyPr/>
          <a:lstStyle>
            <a:lvl1pPr>
              <a:defRPr/>
            </a:lvl1pPr>
          </a:lstStyle>
          <a:p>
            <a:pPr>
              <a:defRPr/>
            </a:pPr>
            <a:endParaRPr lang="fr-FR">
              <a:solidFill>
                <a:prstClr val="black">
                  <a:tint val="75000"/>
                </a:prstClr>
              </a:solidFill>
            </a:endParaRPr>
          </a:p>
        </p:txBody>
      </p:sp>
      <p:sp>
        <p:nvSpPr>
          <p:cNvPr id="10" name="Slide Number Placeholder 6">
            <a:extLst>
              <a:ext uri="{FF2B5EF4-FFF2-40B4-BE49-F238E27FC236}">
                <a16:creationId xmlns:a16="http://schemas.microsoft.com/office/drawing/2014/main" id="{56B14E59-9ADC-46EB-9915-8E17DE6D04E3}"/>
              </a:ext>
            </a:extLst>
          </p:cNvPr>
          <p:cNvSpPr>
            <a:spLocks noGrp="1"/>
          </p:cNvSpPr>
          <p:nvPr>
            <p:ph type="sldNum" sz="quarter" idx="16"/>
          </p:nvPr>
        </p:nvSpPr>
        <p:spPr>
          <a:xfrm>
            <a:off x="7881938" y="381000"/>
            <a:ext cx="668337" cy="365125"/>
          </a:xfrm>
        </p:spPr>
        <p:txBody>
          <a:bodyPr/>
          <a:lstStyle>
            <a:lvl1pPr>
              <a:defRPr/>
            </a:lvl1pPr>
          </a:lstStyle>
          <a:p>
            <a:pPr>
              <a:defRPr/>
            </a:pPr>
            <a:fld id="{4F0B02B4-5194-4B03-90DD-E59C995C1BB5}" type="slidenum">
              <a:rPr lang="fr-FR" altLang="fr-FR">
                <a:solidFill>
                  <a:prstClr val="black">
                    <a:tint val="75000"/>
                  </a:prstClr>
                </a:solidFill>
              </a:rPr>
              <a:pPr>
                <a:defRPr/>
              </a:pPr>
              <a:t>‹#›</a:t>
            </a:fld>
            <a:endParaRPr lang="fr-FR" altLang="fr-FR">
              <a:solidFill>
                <a:prstClr val="black">
                  <a:tint val="75000"/>
                </a:prstClr>
              </a:solidFill>
            </a:endParaRPr>
          </a:p>
        </p:txBody>
      </p:sp>
    </p:spTree>
    <p:extLst>
      <p:ext uri="{BB962C8B-B14F-4D97-AF65-F5344CB8AC3E}">
        <p14:creationId xmlns:p14="http://schemas.microsoft.com/office/powerpoint/2010/main" val="1412680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5" name="Picture 8" descr="C3-HD-BTM.png">
            <a:extLst>
              <a:ext uri="{FF2B5EF4-FFF2-40B4-BE49-F238E27FC236}">
                <a16:creationId xmlns:a16="http://schemas.microsoft.com/office/drawing/2014/main" id="{9B088F21-771C-4EA1-A23B-50A97C16E4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685792" y="3648316"/>
            <a:ext cx="7773608"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6" name="Date Placeholder 4">
            <a:extLst>
              <a:ext uri="{FF2B5EF4-FFF2-40B4-BE49-F238E27FC236}">
                <a16:creationId xmlns:a16="http://schemas.microsoft.com/office/drawing/2014/main" id="{1D4D2D25-73E4-426C-B2FB-285178FC36E9}"/>
              </a:ext>
            </a:extLst>
          </p:cNvPr>
          <p:cNvSpPr>
            <a:spLocks noGrp="1"/>
          </p:cNvSpPr>
          <p:nvPr>
            <p:ph type="dt" sz="half" idx="10"/>
          </p:nvPr>
        </p:nvSpPr>
        <p:spPr>
          <a:xfrm>
            <a:off x="5562600" y="379413"/>
            <a:ext cx="2182813" cy="365125"/>
          </a:xfrm>
        </p:spPr>
        <p:txBody>
          <a:bodyPr/>
          <a:lstStyle>
            <a:lvl1pPr algn="r">
              <a:defRPr smtClean="0"/>
            </a:lvl1pPr>
          </a:lstStyle>
          <a:p>
            <a:pPr>
              <a:defRPr/>
            </a:pPr>
            <a:fld id="{AD3300A0-8631-4B74-95AB-C56B4386B5AC}" type="datetimeFigureOut">
              <a:rPr lang="fr-FR">
                <a:solidFill>
                  <a:prstClr val="black">
                    <a:tint val="75000"/>
                  </a:prstClr>
                </a:solidFill>
              </a:rPr>
              <a:pPr>
                <a:defRPr/>
              </a:pPr>
              <a:t>08/07/2021</a:t>
            </a:fld>
            <a:endParaRPr lang="fr-FR">
              <a:solidFill>
                <a:prstClr val="black">
                  <a:tint val="75000"/>
                </a:prstClr>
              </a:solidFill>
            </a:endParaRPr>
          </a:p>
        </p:txBody>
      </p:sp>
      <p:sp>
        <p:nvSpPr>
          <p:cNvPr id="7" name="Footer Placeholder 5">
            <a:extLst>
              <a:ext uri="{FF2B5EF4-FFF2-40B4-BE49-F238E27FC236}">
                <a16:creationId xmlns:a16="http://schemas.microsoft.com/office/drawing/2014/main" id="{0D31735A-0B96-4ADA-974B-CA9B12666A25}"/>
              </a:ext>
            </a:extLst>
          </p:cNvPr>
          <p:cNvSpPr>
            <a:spLocks noGrp="1"/>
          </p:cNvSpPr>
          <p:nvPr>
            <p:ph type="ftr" sz="quarter" idx="11"/>
          </p:nvPr>
        </p:nvSpPr>
        <p:spPr>
          <a:xfrm>
            <a:off x="593725" y="379413"/>
            <a:ext cx="4830763" cy="365125"/>
          </a:xfrm>
        </p:spPr>
        <p:txBody>
          <a:bodyPr/>
          <a:lstStyle>
            <a:lvl1pPr>
              <a:defRPr/>
            </a:lvl1pPr>
          </a:lstStyle>
          <a:p>
            <a:pPr>
              <a:defRPr/>
            </a:pPr>
            <a:endParaRPr lang="fr-FR">
              <a:solidFill>
                <a:prstClr val="black">
                  <a:tint val="75000"/>
                </a:prstClr>
              </a:solidFill>
            </a:endParaRPr>
          </a:p>
        </p:txBody>
      </p:sp>
      <p:sp>
        <p:nvSpPr>
          <p:cNvPr id="8" name="Slide Number Placeholder 6">
            <a:extLst>
              <a:ext uri="{FF2B5EF4-FFF2-40B4-BE49-F238E27FC236}">
                <a16:creationId xmlns:a16="http://schemas.microsoft.com/office/drawing/2014/main" id="{66BDEC2C-F4C5-4A70-8EFE-848AEC799F8D}"/>
              </a:ext>
            </a:extLst>
          </p:cNvPr>
          <p:cNvSpPr>
            <a:spLocks noGrp="1"/>
          </p:cNvSpPr>
          <p:nvPr>
            <p:ph type="sldNum" sz="quarter" idx="12"/>
          </p:nvPr>
        </p:nvSpPr>
        <p:spPr>
          <a:xfrm>
            <a:off x="7881938" y="381000"/>
            <a:ext cx="668337" cy="365125"/>
          </a:xfrm>
        </p:spPr>
        <p:txBody>
          <a:bodyPr/>
          <a:lstStyle>
            <a:lvl1pPr>
              <a:defRPr/>
            </a:lvl1pPr>
          </a:lstStyle>
          <a:p>
            <a:pPr>
              <a:defRPr/>
            </a:pPr>
            <a:fld id="{D5441650-D122-4E6C-A84C-BD55DC364844}" type="slidenum">
              <a:rPr lang="fr-FR" altLang="fr-FR">
                <a:solidFill>
                  <a:prstClr val="black">
                    <a:tint val="75000"/>
                  </a:prstClr>
                </a:solidFill>
              </a:rPr>
              <a:pPr>
                <a:defRPr/>
              </a:pPr>
              <a:t>‹#›</a:t>
            </a:fld>
            <a:endParaRPr lang="fr-FR" altLang="fr-FR">
              <a:solidFill>
                <a:prstClr val="black">
                  <a:tint val="75000"/>
                </a:prstClr>
              </a:solidFill>
            </a:endParaRPr>
          </a:p>
        </p:txBody>
      </p:sp>
    </p:spTree>
    <p:extLst>
      <p:ext uri="{BB962C8B-B14F-4D97-AF65-F5344CB8AC3E}">
        <p14:creationId xmlns:p14="http://schemas.microsoft.com/office/powerpoint/2010/main" val="17366676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59436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300781" y="2904068"/>
            <a:ext cx="2560320" cy="335957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598932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3" name="Date Placeholder 3">
            <a:extLst>
              <a:ext uri="{FF2B5EF4-FFF2-40B4-BE49-F238E27FC236}">
                <a16:creationId xmlns:a16="http://schemas.microsoft.com/office/drawing/2014/main" id="{1BE80B33-6E44-41D6-A5F1-D7F42FED8AFD}"/>
              </a:ext>
            </a:extLst>
          </p:cNvPr>
          <p:cNvSpPr>
            <a:spLocks noGrp="1"/>
          </p:cNvSpPr>
          <p:nvPr>
            <p:ph type="dt" sz="half" idx="18"/>
          </p:nvPr>
        </p:nvSpPr>
        <p:spPr/>
        <p:txBody>
          <a:bodyPr/>
          <a:lstStyle>
            <a:lvl1pPr>
              <a:defRPr/>
            </a:lvl1pPr>
          </a:lstStyle>
          <a:p>
            <a:pPr>
              <a:defRPr/>
            </a:pPr>
            <a:fld id="{88749301-6176-4990-9016-CE0F784AB003}" type="datetimeFigureOut">
              <a:rPr lang="fr-FR">
                <a:solidFill>
                  <a:prstClr val="black">
                    <a:tint val="75000"/>
                  </a:prstClr>
                </a:solidFill>
              </a:rPr>
              <a:pPr>
                <a:defRPr/>
              </a:pPr>
              <a:t>08/07/2021</a:t>
            </a:fld>
            <a:endParaRPr lang="fr-FR">
              <a:solidFill>
                <a:prstClr val="black">
                  <a:tint val="75000"/>
                </a:prstClr>
              </a:solidFill>
            </a:endParaRPr>
          </a:p>
        </p:txBody>
      </p:sp>
      <p:sp>
        <p:nvSpPr>
          <p:cNvPr id="14" name="Footer Placeholder 4">
            <a:extLst>
              <a:ext uri="{FF2B5EF4-FFF2-40B4-BE49-F238E27FC236}">
                <a16:creationId xmlns:a16="http://schemas.microsoft.com/office/drawing/2014/main" id="{94F47403-CAE8-42D2-A96F-D67024309974}"/>
              </a:ext>
            </a:extLst>
          </p:cNvPr>
          <p:cNvSpPr>
            <a:spLocks noGrp="1"/>
          </p:cNvSpPr>
          <p:nvPr>
            <p:ph type="ftr" sz="quarter" idx="19"/>
          </p:nvPr>
        </p:nvSpPr>
        <p:spPr/>
        <p:txBody>
          <a:bodyPr/>
          <a:lstStyle>
            <a:lvl1pPr>
              <a:defRPr/>
            </a:lvl1pPr>
          </a:lstStyle>
          <a:p>
            <a:pPr>
              <a:defRPr/>
            </a:pPr>
            <a:endParaRPr lang="fr-FR">
              <a:solidFill>
                <a:prstClr val="black">
                  <a:tint val="75000"/>
                </a:prstClr>
              </a:solidFill>
            </a:endParaRPr>
          </a:p>
        </p:txBody>
      </p:sp>
      <p:sp>
        <p:nvSpPr>
          <p:cNvPr id="16" name="Slide Number Placeholder 5">
            <a:extLst>
              <a:ext uri="{FF2B5EF4-FFF2-40B4-BE49-F238E27FC236}">
                <a16:creationId xmlns:a16="http://schemas.microsoft.com/office/drawing/2014/main" id="{79C73297-F92A-484E-AAF4-9750B799FD84}"/>
              </a:ext>
            </a:extLst>
          </p:cNvPr>
          <p:cNvSpPr>
            <a:spLocks noGrp="1"/>
          </p:cNvSpPr>
          <p:nvPr>
            <p:ph type="sldNum" sz="quarter" idx="20"/>
          </p:nvPr>
        </p:nvSpPr>
        <p:spPr/>
        <p:txBody>
          <a:bodyPr/>
          <a:lstStyle>
            <a:lvl1pPr>
              <a:defRPr/>
            </a:lvl1pPr>
          </a:lstStyle>
          <a:p>
            <a:pPr>
              <a:defRPr/>
            </a:pPr>
            <a:fld id="{9EAC35A1-9427-4D4C-99A7-846B253D6FAD}" type="slidenum">
              <a:rPr lang="fr-FR" altLang="fr-FR">
                <a:solidFill>
                  <a:prstClr val="black">
                    <a:tint val="75000"/>
                  </a:prstClr>
                </a:solidFill>
              </a:rPr>
              <a:pPr>
                <a:defRPr/>
              </a:pPr>
              <a:t>‹#›</a:t>
            </a:fld>
            <a:endParaRPr lang="fr-FR" altLang="fr-FR">
              <a:solidFill>
                <a:prstClr val="black">
                  <a:tint val="75000"/>
                </a:prstClr>
              </a:solidFill>
            </a:endParaRPr>
          </a:p>
        </p:txBody>
      </p:sp>
    </p:spTree>
    <p:extLst>
      <p:ext uri="{BB962C8B-B14F-4D97-AF65-F5344CB8AC3E}">
        <p14:creationId xmlns:p14="http://schemas.microsoft.com/office/powerpoint/2010/main" val="3554566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a:t>Cliquez sur l'icône pour ajouter une image</a:t>
            </a:r>
            <a:endParaRPr lang="en-US" noProof="0" dirty="0"/>
          </a:p>
        </p:txBody>
      </p:sp>
      <p:sp>
        <p:nvSpPr>
          <p:cNvPr id="21" name="Text Placeholder 3"/>
          <p:cNvSpPr>
            <a:spLocks noGrp="1"/>
          </p:cNvSpPr>
          <p:nvPr>
            <p:ph type="body" sz="half" idx="18"/>
          </p:nvPr>
        </p:nvSpPr>
        <p:spPr>
          <a:xfrm>
            <a:off x="594360" y="4796103"/>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a:t>Cliquez sur l'icône pour ajouter une image</a:t>
            </a:r>
            <a:endParaRPr lang="en-US" noProof="0" dirty="0"/>
          </a:p>
        </p:txBody>
      </p:sp>
      <p:sp>
        <p:nvSpPr>
          <p:cNvPr id="24" name="Text Placeholder 3"/>
          <p:cNvSpPr>
            <a:spLocks noGrp="1"/>
          </p:cNvSpPr>
          <p:nvPr>
            <p:ph type="body" sz="half" idx="19"/>
          </p:nvPr>
        </p:nvSpPr>
        <p:spPr>
          <a:xfrm>
            <a:off x="3290858" y="4796102"/>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a:t>Cliquez sur l'icône pour ajouter une image</a:t>
            </a:r>
            <a:endParaRPr lang="en-US" noProof="0" dirty="0"/>
          </a:p>
        </p:txBody>
      </p:sp>
      <p:sp>
        <p:nvSpPr>
          <p:cNvPr id="27" name="Text Placeholder 3"/>
          <p:cNvSpPr>
            <a:spLocks noGrp="1"/>
          </p:cNvSpPr>
          <p:nvPr>
            <p:ph type="body" sz="half" idx="20"/>
          </p:nvPr>
        </p:nvSpPr>
        <p:spPr>
          <a:xfrm>
            <a:off x="5993272" y="4796100"/>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2" name="Date Placeholder 3">
            <a:extLst>
              <a:ext uri="{FF2B5EF4-FFF2-40B4-BE49-F238E27FC236}">
                <a16:creationId xmlns:a16="http://schemas.microsoft.com/office/drawing/2014/main" id="{6FF47F7D-2147-4228-96F2-9E15D0A6F43F}"/>
              </a:ext>
            </a:extLst>
          </p:cNvPr>
          <p:cNvSpPr>
            <a:spLocks noGrp="1"/>
          </p:cNvSpPr>
          <p:nvPr>
            <p:ph type="dt" sz="half" idx="23"/>
          </p:nvPr>
        </p:nvSpPr>
        <p:spPr/>
        <p:txBody>
          <a:bodyPr/>
          <a:lstStyle>
            <a:lvl1pPr>
              <a:defRPr/>
            </a:lvl1pPr>
          </a:lstStyle>
          <a:p>
            <a:pPr>
              <a:defRPr/>
            </a:pPr>
            <a:fld id="{DBD6EC52-6787-4644-A8EC-3E0FE3A38575}" type="datetimeFigureOut">
              <a:rPr lang="fr-FR">
                <a:solidFill>
                  <a:prstClr val="black">
                    <a:tint val="75000"/>
                  </a:prstClr>
                </a:solidFill>
              </a:rPr>
              <a:pPr>
                <a:defRPr/>
              </a:pPr>
              <a:t>08/07/2021</a:t>
            </a:fld>
            <a:endParaRPr lang="fr-FR">
              <a:solidFill>
                <a:prstClr val="black">
                  <a:tint val="75000"/>
                </a:prstClr>
              </a:solidFill>
            </a:endParaRPr>
          </a:p>
        </p:txBody>
      </p:sp>
      <p:sp>
        <p:nvSpPr>
          <p:cNvPr id="13" name="Footer Placeholder 4">
            <a:extLst>
              <a:ext uri="{FF2B5EF4-FFF2-40B4-BE49-F238E27FC236}">
                <a16:creationId xmlns:a16="http://schemas.microsoft.com/office/drawing/2014/main" id="{84A786E7-BAA8-4A81-9574-C451D6D3F4D7}"/>
              </a:ext>
            </a:extLst>
          </p:cNvPr>
          <p:cNvSpPr>
            <a:spLocks noGrp="1"/>
          </p:cNvSpPr>
          <p:nvPr>
            <p:ph type="ftr" sz="quarter" idx="24"/>
          </p:nvPr>
        </p:nvSpPr>
        <p:spPr/>
        <p:txBody>
          <a:bodyPr/>
          <a:lstStyle>
            <a:lvl1pPr>
              <a:defRPr/>
            </a:lvl1pPr>
          </a:lstStyle>
          <a:p>
            <a:pPr>
              <a:defRPr/>
            </a:pPr>
            <a:endParaRPr lang="fr-FR">
              <a:solidFill>
                <a:prstClr val="black">
                  <a:tint val="75000"/>
                </a:prstClr>
              </a:solidFill>
            </a:endParaRPr>
          </a:p>
        </p:txBody>
      </p:sp>
      <p:sp>
        <p:nvSpPr>
          <p:cNvPr id="14" name="Slide Number Placeholder 5">
            <a:extLst>
              <a:ext uri="{FF2B5EF4-FFF2-40B4-BE49-F238E27FC236}">
                <a16:creationId xmlns:a16="http://schemas.microsoft.com/office/drawing/2014/main" id="{008CB5A9-3351-4B77-B94D-CD487CDD6CE2}"/>
              </a:ext>
            </a:extLst>
          </p:cNvPr>
          <p:cNvSpPr>
            <a:spLocks noGrp="1"/>
          </p:cNvSpPr>
          <p:nvPr>
            <p:ph type="sldNum" sz="quarter" idx="25"/>
          </p:nvPr>
        </p:nvSpPr>
        <p:spPr/>
        <p:txBody>
          <a:bodyPr/>
          <a:lstStyle>
            <a:lvl1pPr>
              <a:defRPr/>
            </a:lvl1pPr>
          </a:lstStyle>
          <a:p>
            <a:pPr>
              <a:defRPr/>
            </a:pPr>
            <a:fld id="{602E309C-DCA2-498C-8C7D-08B10BE6723F}" type="slidenum">
              <a:rPr lang="fr-FR" altLang="fr-FR">
                <a:solidFill>
                  <a:prstClr val="black">
                    <a:tint val="75000"/>
                  </a:prstClr>
                </a:solidFill>
              </a:rPr>
              <a:pPr>
                <a:defRPr/>
              </a:pPr>
              <a:t>‹#›</a:t>
            </a:fld>
            <a:endParaRPr lang="fr-FR" altLang="fr-FR">
              <a:solidFill>
                <a:prstClr val="black">
                  <a:tint val="75000"/>
                </a:prstClr>
              </a:solidFill>
            </a:endParaRPr>
          </a:p>
        </p:txBody>
      </p:sp>
    </p:spTree>
    <p:extLst>
      <p:ext uri="{BB962C8B-B14F-4D97-AF65-F5344CB8AC3E}">
        <p14:creationId xmlns:p14="http://schemas.microsoft.com/office/powerpoint/2010/main" val="2009323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93057FCE-2370-4705-85F9-633A508698FE}"/>
              </a:ext>
            </a:extLst>
          </p:cNvPr>
          <p:cNvSpPr>
            <a:spLocks noGrp="1"/>
          </p:cNvSpPr>
          <p:nvPr>
            <p:ph type="dt" sz="half" idx="10"/>
          </p:nvPr>
        </p:nvSpPr>
        <p:spPr/>
        <p:txBody>
          <a:bodyPr/>
          <a:lstStyle>
            <a:lvl1pPr>
              <a:defRPr/>
            </a:lvl1pPr>
          </a:lstStyle>
          <a:p>
            <a:pPr>
              <a:defRPr/>
            </a:pPr>
            <a:fld id="{A254C19E-2E1E-4EFA-90FA-3034C37B0D24}" type="datetimeFigureOut">
              <a:rPr lang="fr-FR">
                <a:solidFill>
                  <a:prstClr val="black">
                    <a:tint val="75000"/>
                  </a:prstClr>
                </a:solidFill>
              </a:rPr>
              <a:pPr>
                <a:defRPr/>
              </a:pPr>
              <a:t>08/07/2021</a:t>
            </a:fld>
            <a:endParaRPr lang="fr-FR">
              <a:solidFill>
                <a:prstClr val="black">
                  <a:tint val="75000"/>
                </a:prstClr>
              </a:solidFill>
            </a:endParaRPr>
          </a:p>
        </p:txBody>
      </p:sp>
      <p:sp>
        <p:nvSpPr>
          <p:cNvPr id="5" name="Footer Placeholder 4">
            <a:extLst>
              <a:ext uri="{FF2B5EF4-FFF2-40B4-BE49-F238E27FC236}">
                <a16:creationId xmlns:a16="http://schemas.microsoft.com/office/drawing/2014/main" id="{7C0F2FEA-1248-487F-9A55-22A9A9C21ED4}"/>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a:extLst>
              <a:ext uri="{FF2B5EF4-FFF2-40B4-BE49-F238E27FC236}">
                <a16:creationId xmlns:a16="http://schemas.microsoft.com/office/drawing/2014/main" id="{66F23466-31DA-4022-A316-F6577AF49AD7}"/>
              </a:ext>
            </a:extLst>
          </p:cNvPr>
          <p:cNvSpPr>
            <a:spLocks noGrp="1"/>
          </p:cNvSpPr>
          <p:nvPr>
            <p:ph type="sldNum" sz="quarter" idx="12"/>
          </p:nvPr>
        </p:nvSpPr>
        <p:spPr/>
        <p:txBody>
          <a:bodyPr/>
          <a:lstStyle>
            <a:lvl1pPr>
              <a:defRPr/>
            </a:lvl1pPr>
          </a:lstStyle>
          <a:p>
            <a:pPr>
              <a:defRPr/>
            </a:pPr>
            <a:fld id="{3787EFDF-FF7E-49EB-9863-34B82F93C7CC}" type="slidenum">
              <a:rPr lang="fr-FR" altLang="fr-FR">
                <a:solidFill>
                  <a:prstClr val="black">
                    <a:tint val="75000"/>
                  </a:prstClr>
                </a:solidFill>
              </a:rPr>
              <a:pPr>
                <a:defRPr/>
              </a:pPr>
              <a:t>‹#›</a:t>
            </a:fld>
            <a:endParaRPr lang="fr-FR" altLang="fr-FR">
              <a:solidFill>
                <a:prstClr val="black">
                  <a:tint val="75000"/>
                </a:prstClr>
              </a:solidFill>
            </a:endParaRPr>
          </a:p>
        </p:txBody>
      </p:sp>
    </p:spTree>
    <p:extLst>
      <p:ext uri="{BB962C8B-B14F-4D97-AF65-F5344CB8AC3E}">
        <p14:creationId xmlns:p14="http://schemas.microsoft.com/office/powerpoint/2010/main" val="5148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a:t>Modifiez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Espace réservé de la date 9"/>
          <p:cNvSpPr>
            <a:spLocks noGrp="1"/>
          </p:cNvSpPr>
          <p:nvPr>
            <p:ph type="dt" sz="half" idx="15"/>
          </p:nvPr>
        </p:nvSpPr>
        <p:spPr/>
        <p:txBody>
          <a:bodyPr rtlCol="0"/>
          <a:lstStyle/>
          <a:p>
            <a:fld id="{CA2B5F3A-66CF-4212-8BE1-7ECFC1D88504}" type="datetime1">
              <a:rPr lang="en-US" smtClean="0"/>
              <a:pPr/>
              <a:t>7/8/2021</a:t>
            </a:fld>
            <a:endParaRPr lang="en-US"/>
          </a:p>
        </p:txBody>
      </p:sp>
      <p:sp>
        <p:nvSpPr>
          <p:cNvPr id="12" name="Espace réservé du numéro de diapositive 11"/>
          <p:cNvSpPr>
            <a:spLocks noGrp="1"/>
          </p:cNvSpPr>
          <p:nvPr>
            <p:ph type="sldNum" sz="quarter" idx="16"/>
          </p:nvPr>
        </p:nvSpPr>
        <p:spPr/>
        <p:txBody>
          <a:bodyPr rtlCol="0"/>
          <a:lstStyle/>
          <a:p>
            <a:fld id="{9B2CF9FB-A88C-420B-8068-63BD641A138E}" type="slidenum">
              <a:rPr lang="en-US" smtClean="0"/>
              <a:pPr/>
              <a:t>‹#›</a:t>
            </a:fld>
            <a:endParaRPr lang="en-US"/>
          </a:p>
        </p:txBody>
      </p:sp>
      <p:sp>
        <p:nvSpPr>
          <p:cNvPr id="14" name="Espace réservé du pied de page 13"/>
          <p:cNvSpPr>
            <a:spLocks noGrp="1"/>
          </p:cNvSpPr>
          <p:nvPr>
            <p:ph type="ftr" sz="quarter" idx="17"/>
          </p:nvPr>
        </p:nvSpPr>
        <p:spPr/>
        <p:txBody>
          <a:bodyPr rtlCol="0"/>
          <a:lstStyle/>
          <a:p>
            <a:endParaRPr lang="en-US"/>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a:t>Modifiez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a:t>Modifiez les styles du texte du masque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4" name="Picture 7" descr="C3-HD-BTM.png">
            <a:extLst>
              <a:ext uri="{FF2B5EF4-FFF2-40B4-BE49-F238E27FC236}">
                <a16:creationId xmlns:a16="http://schemas.microsoft.com/office/drawing/2014/main" id="{C23B3908-FC42-401F-89D1-E2ABF601F7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A323168C-2EA0-4091-9B69-DA1BD3BDDC95}"/>
              </a:ext>
            </a:extLst>
          </p:cNvPr>
          <p:cNvSpPr>
            <a:spLocks noGrp="1"/>
          </p:cNvSpPr>
          <p:nvPr>
            <p:ph type="dt" sz="half" idx="10"/>
          </p:nvPr>
        </p:nvSpPr>
        <p:spPr>
          <a:xfrm>
            <a:off x="5562600" y="381000"/>
            <a:ext cx="2182813" cy="365125"/>
          </a:xfrm>
        </p:spPr>
        <p:txBody>
          <a:bodyPr/>
          <a:lstStyle>
            <a:lvl1pPr algn="r">
              <a:defRPr smtClean="0"/>
            </a:lvl1pPr>
          </a:lstStyle>
          <a:p>
            <a:pPr>
              <a:defRPr/>
            </a:pPr>
            <a:fld id="{884BAE76-6D36-4E50-A905-71A4C254070E}" type="datetimeFigureOut">
              <a:rPr lang="fr-FR">
                <a:solidFill>
                  <a:prstClr val="black">
                    <a:tint val="75000"/>
                  </a:prstClr>
                </a:solidFill>
              </a:rPr>
              <a:pPr>
                <a:defRPr/>
              </a:pPr>
              <a:t>08/07/2021</a:t>
            </a:fld>
            <a:endParaRPr lang="fr-FR">
              <a:solidFill>
                <a:prstClr val="black">
                  <a:tint val="75000"/>
                </a:prstClr>
              </a:solidFill>
            </a:endParaRPr>
          </a:p>
        </p:txBody>
      </p:sp>
      <p:sp>
        <p:nvSpPr>
          <p:cNvPr id="6" name="Footer Placeholder 4">
            <a:extLst>
              <a:ext uri="{FF2B5EF4-FFF2-40B4-BE49-F238E27FC236}">
                <a16:creationId xmlns:a16="http://schemas.microsoft.com/office/drawing/2014/main" id="{D2FD17E4-2EDA-4611-AB10-9B172369CF99}"/>
              </a:ext>
            </a:extLst>
          </p:cNvPr>
          <p:cNvSpPr>
            <a:spLocks noGrp="1"/>
          </p:cNvSpPr>
          <p:nvPr>
            <p:ph type="ftr" sz="quarter" idx="11"/>
          </p:nvPr>
        </p:nvSpPr>
        <p:spPr>
          <a:xfrm>
            <a:off x="593725" y="381000"/>
            <a:ext cx="4830763" cy="365125"/>
          </a:xfrm>
        </p:spPr>
        <p:txBody>
          <a:bodyPr/>
          <a:lstStyle>
            <a:lvl1pPr>
              <a:defRPr/>
            </a:lvl1pPr>
          </a:lstStyle>
          <a:p>
            <a:pPr>
              <a:defRPr/>
            </a:pPr>
            <a:endParaRPr lang="fr-FR">
              <a:solidFill>
                <a:prstClr val="black">
                  <a:tint val="75000"/>
                </a:prstClr>
              </a:solidFill>
            </a:endParaRPr>
          </a:p>
        </p:txBody>
      </p:sp>
      <p:sp>
        <p:nvSpPr>
          <p:cNvPr id="7" name="Slide Number Placeholder 5">
            <a:extLst>
              <a:ext uri="{FF2B5EF4-FFF2-40B4-BE49-F238E27FC236}">
                <a16:creationId xmlns:a16="http://schemas.microsoft.com/office/drawing/2014/main" id="{6CB71133-BA5D-4800-A3B7-E9BC3614CF73}"/>
              </a:ext>
            </a:extLst>
          </p:cNvPr>
          <p:cNvSpPr>
            <a:spLocks noGrp="1"/>
          </p:cNvSpPr>
          <p:nvPr>
            <p:ph type="sldNum" sz="quarter" idx="12"/>
          </p:nvPr>
        </p:nvSpPr>
        <p:spPr>
          <a:xfrm>
            <a:off x="7881938" y="381000"/>
            <a:ext cx="668337" cy="365125"/>
          </a:xfrm>
        </p:spPr>
        <p:txBody>
          <a:bodyPr/>
          <a:lstStyle>
            <a:lvl1pPr>
              <a:defRPr/>
            </a:lvl1pPr>
          </a:lstStyle>
          <a:p>
            <a:pPr>
              <a:defRPr/>
            </a:pPr>
            <a:fld id="{F7664CB9-9A6F-46D0-AAA7-5662A6CE21E5}" type="slidenum">
              <a:rPr lang="fr-FR" altLang="fr-FR">
                <a:solidFill>
                  <a:prstClr val="black">
                    <a:tint val="75000"/>
                  </a:prstClr>
                </a:solidFill>
              </a:rPr>
              <a:pPr>
                <a:defRPr/>
              </a:pPr>
              <a:t>‹#›</a:t>
            </a:fld>
            <a:endParaRPr lang="fr-FR" altLang="fr-FR">
              <a:solidFill>
                <a:prstClr val="black">
                  <a:tint val="75000"/>
                </a:prstClr>
              </a:solidFill>
            </a:endParaRPr>
          </a:p>
        </p:txBody>
      </p:sp>
    </p:spTree>
    <p:extLst>
      <p:ext uri="{BB962C8B-B14F-4D97-AF65-F5344CB8AC3E}">
        <p14:creationId xmlns:p14="http://schemas.microsoft.com/office/powerpoint/2010/main" val="1800288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DA16157F-C272-4F22-97F0-7521EBE52769}" type="datetime1">
              <a:rPr lang="en-US" smtClean="0"/>
              <a:pPr/>
              <a:t>7/8/2021</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9B2CF9FB-A88C-420B-8068-63BD641A13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AEC706E-058B-4F7D-BC60-B9401436F288}" type="datetime1">
              <a:rPr lang="en-US" smtClean="0"/>
              <a:pPr/>
              <a:t>7/8/2021</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9B2CF9FB-A88C-420B-8068-63BD641A13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415C3F32-AEC1-4822-8AC0-17758A77460C}" type="datetime1">
              <a:rPr lang="en-US" smtClean="0"/>
              <a:pPr/>
              <a:t>7/8/2021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9B2CF9FB-A88C-420B-8068-63BD641A138E}" type="slidenum">
              <a:rPr lang="en-US" smtClean="0"/>
              <a:pPr/>
              <a:t>‹#›</a:t>
            </a:fld>
            <a:endParaRPr lang="en-US"/>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Modifiez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a:t>Modifiez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B2E57475-7E14-4A78-883D-06BB341B98C7}" type="datetime1">
              <a:rPr lang="en-US" smtClean="0"/>
              <a:pPr/>
              <a:t>7/8/2021</a:t>
            </a:fld>
            <a:endParaRPr lang="en-US"/>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9B2CF9FB-A88C-420B-8068-63BD641A138E}" type="slidenum">
              <a:rPr lang="en-US" smtClean="0"/>
              <a:pPr/>
              <a:t>‹#›</a:t>
            </a:fld>
            <a:endParaRPr lang="en-US"/>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en-US"/>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3.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9300B26-5763-4DE1-A18D-F759D36F685A}" type="datetime1">
              <a:rPr lang="en-US" smtClean="0"/>
              <a:pPr/>
              <a:t>7/8/2021</a:t>
            </a:fld>
            <a:endParaRPr lang="en-US"/>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B2CF9FB-A88C-420B-8068-63BD641A13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997A3-2C33-4018-BC0E-1CEFE993E7CC}" type="datetime1">
              <a:rPr lang="en-US" smtClean="0">
                <a:solidFill>
                  <a:prstClr val="black">
                    <a:tint val="75000"/>
                  </a:prstClr>
                </a:solidFill>
              </a:rPr>
              <a:pPr/>
              <a:t>7/8/2021</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9236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997A3-2C33-4018-BC0E-1CEFE993E7CC}" type="datetime1">
              <a:rPr lang="en-US" smtClean="0">
                <a:solidFill>
                  <a:prstClr val="black">
                    <a:tint val="75000"/>
                  </a:prstClr>
                </a:solidFill>
              </a:rPr>
              <a:pPr/>
              <a:t>7/8/2021</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F1D79-AA56-4BEE-9CB8-F822A0AD03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9814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C3-HD-TOP.png">
            <a:extLst>
              <a:ext uri="{FF2B5EF4-FFF2-40B4-BE49-F238E27FC236}">
                <a16:creationId xmlns:a16="http://schemas.microsoft.com/office/drawing/2014/main" id="{A57C82CD-29F5-45CA-B6F0-A3198B51E2D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5C84F47F-AB4D-42F0-A858-7D8D8C800570}"/>
              </a:ext>
            </a:extLst>
          </p:cNvPr>
          <p:cNvSpPr>
            <a:spLocks noGrp="1"/>
          </p:cNvSpPr>
          <p:nvPr>
            <p:ph type="title"/>
          </p:nvPr>
        </p:nvSpPr>
        <p:spPr>
          <a:xfrm>
            <a:off x="2171700" y="763588"/>
            <a:ext cx="6378575" cy="129381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1028" name="Text Placeholder 2">
            <a:extLst>
              <a:ext uri="{FF2B5EF4-FFF2-40B4-BE49-F238E27FC236}">
                <a16:creationId xmlns:a16="http://schemas.microsoft.com/office/drawing/2014/main" id="{A209651C-73AD-473A-A91D-E63C1ED5235C}"/>
              </a:ext>
            </a:extLst>
          </p:cNvPr>
          <p:cNvSpPr>
            <a:spLocks noGrp="1" noChangeArrowheads="1"/>
          </p:cNvSpPr>
          <p:nvPr>
            <p:ph type="body" idx="1"/>
          </p:nvPr>
        </p:nvSpPr>
        <p:spPr bwMode="auto">
          <a:xfrm>
            <a:off x="593725" y="2193925"/>
            <a:ext cx="79565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a:extLst>
              <a:ext uri="{FF2B5EF4-FFF2-40B4-BE49-F238E27FC236}">
                <a16:creationId xmlns:a16="http://schemas.microsoft.com/office/drawing/2014/main" id="{50E5749C-0F10-4F90-8F76-04C703D535E3}"/>
              </a:ext>
            </a:extLst>
          </p:cNvPr>
          <p:cNvSpPr>
            <a:spLocks noGrp="1"/>
          </p:cNvSpPr>
          <p:nvPr>
            <p:ph type="dt" sz="half" idx="2"/>
          </p:nvPr>
        </p:nvSpPr>
        <p:spPr>
          <a:xfrm>
            <a:off x="6411913" y="6356350"/>
            <a:ext cx="2138362" cy="365125"/>
          </a:xfrm>
          <a:prstGeom prst="rect">
            <a:avLst/>
          </a:prstGeom>
        </p:spPr>
        <p:txBody>
          <a:bodyPr vert="horz" lIns="91440" tIns="45720" rIns="91440" bIns="45720" rtlCol="0" anchor="ctr"/>
          <a:lstStyle>
            <a:lvl1pPr algn="r" eaLnBrk="1" fontAlgn="auto" hangingPunct="1">
              <a:spcBef>
                <a:spcPts val="0"/>
              </a:spcBef>
              <a:spcAft>
                <a:spcPts val="0"/>
              </a:spcAft>
              <a:defRPr sz="1050" smtClean="0">
                <a:solidFill>
                  <a:schemeClr val="tx1">
                    <a:tint val="75000"/>
                  </a:schemeClr>
                </a:solidFill>
                <a:latin typeface="+mn-lt"/>
              </a:defRPr>
            </a:lvl1pPr>
          </a:lstStyle>
          <a:p>
            <a:pPr>
              <a:defRPr/>
            </a:pPr>
            <a:fld id="{5464CA1C-9C4C-4D8F-AA10-5E5748630CA6}" type="datetimeFigureOut">
              <a:rPr lang="fr-FR">
                <a:solidFill>
                  <a:prstClr val="black">
                    <a:tint val="75000"/>
                  </a:prstClr>
                </a:solidFill>
              </a:rPr>
              <a:pPr>
                <a:defRPr/>
              </a:pPr>
              <a:t>08/07/2021</a:t>
            </a:fld>
            <a:endParaRPr lang="fr-FR">
              <a:solidFill>
                <a:prstClr val="black">
                  <a:tint val="75000"/>
                </a:prstClr>
              </a:solidFill>
            </a:endParaRPr>
          </a:p>
        </p:txBody>
      </p:sp>
      <p:sp>
        <p:nvSpPr>
          <p:cNvPr id="5" name="Footer Placeholder 4">
            <a:extLst>
              <a:ext uri="{FF2B5EF4-FFF2-40B4-BE49-F238E27FC236}">
                <a16:creationId xmlns:a16="http://schemas.microsoft.com/office/drawing/2014/main" id="{180BCC9A-A971-41D5-82CA-76B6AA4CBC9B}"/>
              </a:ext>
            </a:extLst>
          </p:cNvPr>
          <p:cNvSpPr>
            <a:spLocks noGrp="1"/>
          </p:cNvSpPr>
          <p:nvPr>
            <p:ph type="ftr" sz="quarter" idx="3"/>
          </p:nvPr>
        </p:nvSpPr>
        <p:spPr>
          <a:xfrm>
            <a:off x="593725" y="6356350"/>
            <a:ext cx="5681663"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a:defRPr/>
            </a:pPr>
            <a:endParaRPr lang="fr-FR">
              <a:solidFill>
                <a:prstClr val="black">
                  <a:tint val="75000"/>
                </a:prstClr>
              </a:solidFill>
            </a:endParaRPr>
          </a:p>
        </p:txBody>
      </p:sp>
      <p:sp>
        <p:nvSpPr>
          <p:cNvPr id="6" name="Slide Number Placeholder 5">
            <a:extLst>
              <a:ext uri="{FF2B5EF4-FFF2-40B4-BE49-F238E27FC236}">
                <a16:creationId xmlns:a16="http://schemas.microsoft.com/office/drawing/2014/main" id="{FCAD35F1-E7FB-4BA8-8D59-C43244874505}"/>
              </a:ext>
            </a:extLst>
          </p:cNvPr>
          <p:cNvSpPr>
            <a:spLocks noGrp="1"/>
          </p:cNvSpPr>
          <p:nvPr>
            <p:ph type="sldNum" sz="quarter" idx="4"/>
          </p:nvPr>
        </p:nvSpPr>
        <p:spPr>
          <a:xfrm>
            <a:off x="6572250" y="381000"/>
            <a:ext cx="1978025" cy="365125"/>
          </a:xfrm>
          <a:prstGeom prst="rect">
            <a:avLst/>
          </a:prstGeom>
        </p:spPr>
        <p:txBody>
          <a:bodyPr vert="horz" lIns="91440" tIns="45720" rIns="91440" bIns="45720" rtlCol="0" anchor="ctr"/>
          <a:lstStyle>
            <a:lvl1pPr algn="r" eaLnBrk="1" fontAlgn="auto" hangingPunct="1">
              <a:spcBef>
                <a:spcPts val="0"/>
              </a:spcBef>
              <a:spcAft>
                <a:spcPts val="0"/>
              </a:spcAft>
              <a:defRPr sz="1050" smtClean="0">
                <a:solidFill>
                  <a:schemeClr val="tx1">
                    <a:tint val="75000"/>
                  </a:schemeClr>
                </a:solidFill>
                <a:latin typeface="+mn-lt"/>
              </a:defRPr>
            </a:lvl1pPr>
          </a:lstStyle>
          <a:p>
            <a:pPr>
              <a:defRPr/>
            </a:pPr>
            <a:fld id="{721314B6-3E4D-4F3F-9ACA-8701B3041094}" type="slidenum">
              <a:rPr lang="fr-FR" altLang="fr-FR">
                <a:solidFill>
                  <a:prstClr val="black">
                    <a:tint val="75000"/>
                  </a:prstClr>
                </a:solidFill>
              </a:rPr>
              <a:pPr>
                <a:defRPr/>
              </a:pPr>
              <a:t>‹#›</a:t>
            </a:fld>
            <a:endParaRPr lang="fr-FR" altLang="fr-FR">
              <a:solidFill>
                <a:prstClr val="black">
                  <a:tint val="75000"/>
                </a:prstClr>
              </a:solidFill>
            </a:endParaRPr>
          </a:p>
        </p:txBody>
      </p:sp>
    </p:spTree>
    <p:extLst>
      <p:ext uri="{BB962C8B-B14F-4D97-AF65-F5344CB8AC3E}">
        <p14:creationId xmlns:p14="http://schemas.microsoft.com/office/powerpoint/2010/main" val="26951651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rtl="0" fontAlgn="base">
        <a:lnSpc>
          <a:spcPct val="90000"/>
        </a:lnSpc>
        <a:spcBef>
          <a:spcPct val="0"/>
        </a:spcBef>
        <a:spcAft>
          <a:spcPct val="0"/>
        </a:spcAft>
        <a:defRPr sz="4000" kern="1200" cap="all">
          <a:solidFill>
            <a:schemeClr val="tx1"/>
          </a:solidFill>
          <a:latin typeface="+mj-lt"/>
          <a:ea typeface="+mj-ea"/>
          <a:cs typeface="+mj-cs"/>
        </a:defRPr>
      </a:lvl1pPr>
      <a:lvl2pPr algn="r" rtl="0" fontAlgn="base">
        <a:lnSpc>
          <a:spcPct val="90000"/>
        </a:lnSpc>
        <a:spcBef>
          <a:spcPct val="0"/>
        </a:spcBef>
        <a:spcAft>
          <a:spcPct val="0"/>
        </a:spcAft>
        <a:defRPr sz="4000">
          <a:solidFill>
            <a:schemeClr val="tx1"/>
          </a:solidFill>
          <a:latin typeface="Century Gothic" panose="020B0502020202020204" pitchFamily="34" charset="0"/>
        </a:defRPr>
      </a:lvl2pPr>
      <a:lvl3pPr algn="r" rtl="0" fontAlgn="base">
        <a:lnSpc>
          <a:spcPct val="90000"/>
        </a:lnSpc>
        <a:spcBef>
          <a:spcPct val="0"/>
        </a:spcBef>
        <a:spcAft>
          <a:spcPct val="0"/>
        </a:spcAft>
        <a:defRPr sz="4000">
          <a:solidFill>
            <a:schemeClr val="tx1"/>
          </a:solidFill>
          <a:latin typeface="Century Gothic" panose="020B0502020202020204" pitchFamily="34" charset="0"/>
        </a:defRPr>
      </a:lvl3pPr>
      <a:lvl4pPr algn="r" rtl="0" fontAlgn="base">
        <a:lnSpc>
          <a:spcPct val="90000"/>
        </a:lnSpc>
        <a:spcBef>
          <a:spcPct val="0"/>
        </a:spcBef>
        <a:spcAft>
          <a:spcPct val="0"/>
        </a:spcAft>
        <a:defRPr sz="4000">
          <a:solidFill>
            <a:schemeClr val="tx1"/>
          </a:solidFill>
          <a:latin typeface="Century Gothic" panose="020B0502020202020204" pitchFamily="34" charset="0"/>
        </a:defRPr>
      </a:lvl4pPr>
      <a:lvl5pPr algn="r" rtl="0" fontAlgn="base">
        <a:lnSpc>
          <a:spcPct val="90000"/>
        </a:lnSpc>
        <a:spcBef>
          <a:spcPct val="0"/>
        </a:spcBef>
        <a:spcAft>
          <a:spcPct val="0"/>
        </a:spcAft>
        <a:defRPr sz="4000">
          <a:solidFill>
            <a:schemeClr val="tx1"/>
          </a:solidFill>
          <a:latin typeface="Century Gothic" panose="020B0502020202020204" pitchFamily="34" charset="0"/>
        </a:defRPr>
      </a:lvl5pPr>
      <a:lvl6pPr marL="457200" algn="r" rtl="0" fontAlgn="base">
        <a:lnSpc>
          <a:spcPct val="90000"/>
        </a:lnSpc>
        <a:spcBef>
          <a:spcPct val="0"/>
        </a:spcBef>
        <a:spcAft>
          <a:spcPct val="0"/>
        </a:spcAft>
        <a:defRPr sz="4000">
          <a:solidFill>
            <a:schemeClr val="tx1"/>
          </a:solidFill>
          <a:latin typeface="Century Gothic" panose="020B0502020202020204" pitchFamily="34" charset="0"/>
        </a:defRPr>
      </a:lvl6pPr>
      <a:lvl7pPr marL="914400" algn="r" rtl="0" fontAlgn="base">
        <a:lnSpc>
          <a:spcPct val="90000"/>
        </a:lnSpc>
        <a:spcBef>
          <a:spcPct val="0"/>
        </a:spcBef>
        <a:spcAft>
          <a:spcPct val="0"/>
        </a:spcAft>
        <a:defRPr sz="4000">
          <a:solidFill>
            <a:schemeClr val="tx1"/>
          </a:solidFill>
          <a:latin typeface="Century Gothic" panose="020B0502020202020204" pitchFamily="34" charset="0"/>
        </a:defRPr>
      </a:lvl7pPr>
      <a:lvl8pPr marL="1371600" algn="r" rtl="0" fontAlgn="base">
        <a:lnSpc>
          <a:spcPct val="90000"/>
        </a:lnSpc>
        <a:spcBef>
          <a:spcPct val="0"/>
        </a:spcBef>
        <a:spcAft>
          <a:spcPct val="0"/>
        </a:spcAft>
        <a:defRPr sz="4000">
          <a:solidFill>
            <a:schemeClr val="tx1"/>
          </a:solidFill>
          <a:latin typeface="Century Gothic" panose="020B0502020202020204" pitchFamily="34" charset="0"/>
        </a:defRPr>
      </a:lvl8pPr>
      <a:lvl9pPr marL="1828800" algn="r" rtl="0" fontAlgn="base">
        <a:lnSpc>
          <a:spcPct val="90000"/>
        </a:lnSpc>
        <a:spcBef>
          <a:spcPct val="0"/>
        </a:spcBef>
        <a:spcAft>
          <a:spcPct val="0"/>
        </a:spcAft>
        <a:defRPr sz="4000">
          <a:solidFill>
            <a:schemeClr val="tx1"/>
          </a:solidFill>
          <a:latin typeface="Century Gothic" panose="020B0502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555842"/>
            <a:ext cx="9144000" cy="5302158"/>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à coins arrondis 4"/>
          <p:cNvSpPr/>
          <p:nvPr/>
        </p:nvSpPr>
        <p:spPr>
          <a:xfrm>
            <a:off x="107504" y="1552381"/>
            <a:ext cx="8923676" cy="302874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smtClean="0">
              <a:solidFill>
                <a:prstClr val="white"/>
              </a:solidFill>
              <a:latin typeface="Agency FB" pitchFamily="34" charset="0"/>
            </a:endParaRPr>
          </a:p>
          <a:p>
            <a:pPr algn="ctr">
              <a:lnSpc>
                <a:spcPct val="150000"/>
              </a:lnSpc>
            </a:pPr>
            <a:endParaRPr lang="fr-FR" sz="3200" b="1" dirty="0" smtClean="0">
              <a:solidFill>
                <a:prstClr val="black"/>
              </a:solidFill>
              <a:latin typeface="Agency FB" pitchFamily="34" charset="0"/>
            </a:endParaRPr>
          </a:p>
          <a:p>
            <a:pPr algn="ctr">
              <a:lnSpc>
                <a:spcPct val="150000"/>
              </a:lnSpc>
            </a:pPr>
            <a:r>
              <a:rPr lang="en-US" sz="4800" b="1" dirty="0">
                <a:solidFill>
                  <a:srgbClr val="3333FF"/>
                </a:solidFill>
                <a:latin typeface="Agency FB" pitchFamily="34" charset="0"/>
              </a:rPr>
              <a:t>7th African Islamic Finance Summit </a:t>
            </a:r>
            <a:r>
              <a:rPr lang="en-US" sz="4800" b="1" dirty="0" smtClean="0">
                <a:solidFill>
                  <a:srgbClr val="3333FF"/>
                </a:solidFill>
                <a:latin typeface="Agency FB" pitchFamily="34" charset="0"/>
              </a:rPr>
              <a:t>2021</a:t>
            </a:r>
          </a:p>
          <a:p>
            <a:pPr algn="ctr">
              <a:lnSpc>
                <a:spcPct val="150000"/>
              </a:lnSpc>
            </a:pPr>
            <a:r>
              <a:rPr lang="en-US" sz="3000" b="1" dirty="0" smtClean="0">
                <a:solidFill>
                  <a:prstClr val="black"/>
                </a:solidFill>
                <a:latin typeface="Agency FB" pitchFamily="34" charset="0"/>
              </a:rPr>
              <a:t>Technical </a:t>
            </a:r>
            <a:r>
              <a:rPr lang="en-US" sz="3000" b="1" dirty="0">
                <a:solidFill>
                  <a:prstClr val="black"/>
                </a:solidFill>
                <a:latin typeface="Agency FB" pitchFamily="34" charset="0"/>
              </a:rPr>
              <a:t>Session - I: </a:t>
            </a:r>
            <a:endParaRPr lang="en-US" sz="3000" b="1" dirty="0" smtClean="0">
              <a:solidFill>
                <a:prstClr val="black"/>
              </a:solidFill>
              <a:latin typeface="Agency FB" pitchFamily="34" charset="0"/>
            </a:endParaRPr>
          </a:p>
          <a:p>
            <a:pPr algn="ctr">
              <a:lnSpc>
                <a:spcPct val="150000"/>
              </a:lnSpc>
            </a:pPr>
            <a:r>
              <a:rPr lang="en-US" sz="3600" b="1" dirty="0" smtClean="0">
                <a:solidFill>
                  <a:prstClr val="black"/>
                </a:solidFill>
                <a:latin typeface="Agency FB" pitchFamily="34" charset="0"/>
              </a:rPr>
              <a:t>Development </a:t>
            </a:r>
            <a:r>
              <a:rPr lang="en-US" sz="3600" b="1" dirty="0">
                <a:solidFill>
                  <a:prstClr val="black"/>
                </a:solidFill>
                <a:latin typeface="Agency FB" pitchFamily="34" charset="0"/>
              </a:rPr>
              <a:t>of Islamic Banking and Finance in Africa</a:t>
            </a:r>
            <a:endParaRPr lang="fr-FR" sz="3600" b="1" dirty="0">
              <a:solidFill>
                <a:prstClr val="black"/>
              </a:solidFill>
              <a:latin typeface="Agency FB" pitchFamily="34" charset="0"/>
            </a:endParaRPr>
          </a:p>
          <a:p>
            <a:pPr algn="ctr">
              <a:lnSpc>
                <a:spcPct val="150000"/>
              </a:lnSpc>
            </a:pPr>
            <a:r>
              <a:rPr lang="fr-FR" sz="3200" b="1" dirty="0" smtClean="0">
                <a:solidFill>
                  <a:prstClr val="black"/>
                </a:solidFill>
                <a:latin typeface="Agency FB" pitchFamily="34" charset="0"/>
              </a:rPr>
              <a:t>. </a:t>
            </a:r>
            <a:r>
              <a:rPr lang="fr-FR" sz="3200" b="1" dirty="0" smtClean="0">
                <a:solidFill>
                  <a:prstClr val="white"/>
                </a:solidFill>
                <a:latin typeface="Agency FB" pitchFamily="34" charset="0"/>
              </a:rPr>
              <a:t/>
            </a:r>
            <a:br>
              <a:rPr lang="fr-FR" sz="3200" b="1" dirty="0" smtClean="0">
                <a:solidFill>
                  <a:prstClr val="white"/>
                </a:solidFill>
                <a:latin typeface="Agency FB" pitchFamily="34" charset="0"/>
              </a:rPr>
            </a:br>
            <a:endParaRPr lang="en-US" sz="3200" dirty="0">
              <a:solidFill>
                <a:prstClr val="white"/>
              </a:solidFill>
            </a:endParaRPr>
          </a:p>
        </p:txBody>
      </p:sp>
      <p:sp>
        <p:nvSpPr>
          <p:cNvPr id="7" name="ZoneTexte 6"/>
          <p:cNvSpPr txBox="1"/>
          <p:nvPr/>
        </p:nvSpPr>
        <p:spPr>
          <a:xfrm>
            <a:off x="971600" y="4869160"/>
            <a:ext cx="7500990" cy="707886"/>
          </a:xfrm>
          <a:prstGeom prst="rect">
            <a:avLst/>
          </a:prstGeom>
          <a:noFill/>
        </p:spPr>
        <p:txBody>
          <a:bodyPr wrap="square" rtlCol="0">
            <a:spAutoFit/>
          </a:bodyPr>
          <a:lstStyle/>
          <a:p>
            <a:r>
              <a:rPr lang="fr-FR" sz="3200" b="1" u="sng" dirty="0" err="1" smtClean="0">
                <a:solidFill>
                  <a:prstClr val="black"/>
                </a:solidFill>
                <a:latin typeface="Agency FB" pitchFamily="34" charset="0"/>
              </a:rPr>
              <a:t>Presented</a:t>
            </a:r>
            <a:r>
              <a:rPr lang="fr-FR" sz="3200" b="1" u="sng" dirty="0" smtClean="0">
                <a:solidFill>
                  <a:prstClr val="black"/>
                </a:solidFill>
                <a:latin typeface="Agency FB" pitchFamily="34" charset="0"/>
              </a:rPr>
              <a:t> by </a:t>
            </a:r>
            <a:r>
              <a:rPr lang="fr-FR" sz="4000" dirty="0" smtClean="0">
                <a:solidFill>
                  <a:prstClr val="black"/>
                </a:solidFill>
                <a:latin typeface="Agency FB" pitchFamily="34" charset="0"/>
              </a:rPr>
              <a:t>: </a:t>
            </a:r>
            <a:r>
              <a:rPr lang="fr-FR" sz="2800" b="1" dirty="0" smtClean="0">
                <a:solidFill>
                  <a:srgbClr val="0070C0"/>
                </a:solidFill>
                <a:latin typeface="Arial Black" pitchFamily="34" charset="0"/>
              </a:rPr>
              <a:t>Dr. Hima </a:t>
            </a:r>
            <a:r>
              <a:rPr lang="fr-FR" sz="2800" b="1" dirty="0" err="1" smtClean="0">
                <a:solidFill>
                  <a:srgbClr val="0070C0"/>
                </a:solidFill>
                <a:latin typeface="Arial Black" pitchFamily="34" charset="0"/>
              </a:rPr>
              <a:t>Mayaki</a:t>
            </a:r>
            <a:r>
              <a:rPr lang="fr-FR" sz="2800" b="1" dirty="0" smtClean="0">
                <a:solidFill>
                  <a:srgbClr val="0070C0"/>
                </a:solidFill>
                <a:latin typeface="Arial Black" pitchFamily="34" charset="0"/>
              </a:rPr>
              <a:t> </a:t>
            </a:r>
            <a:r>
              <a:rPr lang="fr-FR" sz="2800" b="1" dirty="0" err="1" smtClean="0">
                <a:solidFill>
                  <a:srgbClr val="0070C0"/>
                </a:solidFill>
                <a:latin typeface="Arial Black" pitchFamily="34" charset="0"/>
              </a:rPr>
              <a:t>Seyni</a:t>
            </a:r>
            <a:endParaRPr lang="en-US" sz="2800" b="1" dirty="0">
              <a:solidFill>
                <a:srgbClr val="0070C0"/>
              </a:solidFill>
              <a:latin typeface="Arial Black" pitchFamily="34" charset="0"/>
            </a:endParaRPr>
          </a:p>
        </p:txBody>
      </p:sp>
      <p:sp>
        <p:nvSpPr>
          <p:cNvPr id="9" name="Rectangle 8"/>
          <p:cNvSpPr/>
          <p:nvPr/>
        </p:nvSpPr>
        <p:spPr>
          <a:xfrm>
            <a:off x="-15498" y="-1"/>
            <a:ext cx="9159498" cy="15523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rgbClr val="002060"/>
                </a:solidFill>
                <a:latin typeface="Aharoni" pitchFamily="2" charset="-79"/>
                <a:cs typeface="Aharoni" pitchFamily="2" charset="-79"/>
              </a:rPr>
              <a:t> </a:t>
            </a:r>
            <a:r>
              <a:rPr lang="fr-FR" sz="5400" b="1" dirty="0" smtClean="0">
                <a:solidFill>
                  <a:srgbClr val="002060"/>
                </a:solidFill>
                <a:latin typeface="Aharoni" pitchFamily="2" charset="-79"/>
                <a:cs typeface="Aharoni" pitchFamily="2" charset="-79"/>
              </a:rPr>
              <a:t>WELCOME </a:t>
            </a:r>
            <a:r>
              <a:rPr lang="en-US" sz="4400" b="1" dirty="0">
                <a:solidFill>
                  <a:srgbClr val="002060"/>
                </a:solidFill>
                <a:latin typeface="Aharoni" pitchFamily="2" charset="-79"/>
                <a:cs typeface="Aharoni" pitchFamily="2" charset="-79"/>
              </a:rPr>
              <a:t> </a:t>
            </a:r>
            <a:endParaRPr lang="fr-FR" sz="5400" b="1" dirty="0" smtClean="0">
              <a:solidFill>
                <a:srgbClr val="002060"/>
              </a:solidFill>
              <a:latin typeface="Aharoni" pitchFamily="2" charset="-79"/>
              <a:cs typeface="Aharoni" pitchFamily="2" charset="-79"/>
            </a:endParaRPr>
          </a:p>
        </p:txBody>
      </p:sp>
      <p:sp>
        <p:nvSpPr>
          <p:cNvPr id="11" name="Espace réservé du numéro de diapositive 10"/>
          <p:cNvSpPr>
            <a:spLocks noGrp="1"/>
          </p:cNvSpPr>
          <p:nvPr>
            <p:ph type="sldNum" sz="quarter" idx="12"/>
          </p:nvPr>
        </p:nvSpPr>
        <p:spPr>
          <a:xfrm>
            <a:off x="-15498" y="5505038"/>
            <a:ext cx="9046678" cy="1236330"/>
          </a:xfrm>
        </p:spPr>
        <p:txBody>
          <a:bodyPr/>
          <a:lstStyle/>
          <a:p>
            <a:r>
              <a:rPr lang="en-US" sz="3600" b="1" dirty="0">
                <a:solidFill>
                  <a:srgbClr val="3333FF"/>
                </a:solidFill>
                <a:latin typeface="Agency FB" panose="020B0503020202020204" pitchFamily="34" charset="0"/>
              </a:rPr>
              <a:t>International Development and Strategy-Director/Head of Islamic Finance </a:t>
            </a:r>
            <a:r>
              <a:rPr lang="en-US" sz="3600" b="1" dirty="0" smtClean="0">
                <a:solidFill>
                  <a:srgbClr val="3333FF"/>
                </a:solidFill>
                <a:latin typeface="Agency FB" panose="020B0503020202020204" pitchFamily="34" charset="0"/>
              </a:rPr>
              <a:t>Department</a:t>
            </a:r>
            <a:r>
              <a:rPr lang="en-US" sz="3600" b="1" dirty="0">
                <a:solidFill>
                  <a:srgbClr val="3333FF"/>
                </a:solidFill>
                <a:latin typeface="Agency FB" panose="020B0503020202020204" pitchFamily="34" charset="0"/>
              </a:rPr>
              <a:t> </a:t>
            </a:r>
            <a:r>
              <a:rPr lang="en-US" sz="3600" b="1" dirty="0" smtClean="0">
                <a:solidFill>
                  <a:srgbClr val="3333FF"/>
                </a:solidFill>
                <a:latin typeface="Agency FB" panose="020B0503020202020204" pitchFamily="34" charset="0"/>
              </a:rPr>
              <a:t>LSMS, United Kingdom</a:t>
            </a:r>
            <a:endParaRPr lang="en-US" sz="3600" b="1" dirty="0">
              <a:solidFill>
                <a:srgbClr val="3333FF"/>
              </a:solidFill>
              <a:latin typeface="Agency FB" panose="020B0503020202020204" pitchFamily="34" charset="0"/>
            </a:endParaRPr>
          </a:p>
        </p:txBody>
      </p:sp>
      <p:sp>
        <p:nvSpPr>
          <p:cNvPr id="10" name="Rectangle 1"/>
          <p:cNvSpPr>
            <a:spLocks/>
          </p:cNvSpPr>
          <p:nvPr/>
        </p:nvSpPr>
        <p:spPr bwMode="auto">
          <a:xfrm>
            <a:off x="323528" y="260648"/>
            <a:ext cx="1482633" cy="1136469"/>
          </a:xfrm>
          <a:prstGeom prst="rect">
            <a:avLst/>
          </a:prstGeom>
          <a:blipFill dpi="0" rotWithShape="0">
            <a:blip r:embed="rId3" cstate="print"/>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7931066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307" y="247464"/>
            <a:ext cx="8153400" cy="990600"/>
          </a:xfrm>
        </p:spPr>
        <p:txBody>
          <a:bodyPr>
            <a:normAutofit fontScale="90000"/>
          </a:bodyPr>
          <a:lstStyle/>
          <a:p>
            <a:pPr algn="ctr"/>
            <a:r>
              <a:rPr lang="fr-FR" dirty="0">
                <a:latin typeface="Georgia" panose="02040502050405020303" pitchFamily="18" charset="0"/>
              </a:rPr>
              <a:t/>
            </a:r>
            <a:br>
              <a:rPr lang="fr-FR" dirty="0">
                <a:latin typeface="Georgia" panose="02040502050405020303" pitchFamily="18" charset="0"/>
              </a:rPr>
            </a:br>
            <a:r>
              <a:rPr lang="fr-FR" sz="2800" b="1" dirty="0">
                <a:solidFill>
                  <a:prstClr val="black"/>
                </a:solidFill>
                <a:latin typeface="Arial" panose="020B0604020202020204" pitchFamily="34" charset="0"/>
                <a:cs typeface="Arial" panose="020B0604020202020204" pitchFamily="34" charset="0"/>
              </a:rPr>
              <a:t>IV. </a:t>
            </a:r>
            <a:r>
              <a:rPr lang="en-US" sz="2800" b="1" dirty="0">
                <a:solidFill>
                  <a:prstClr val="black"/>
                </a:solidFill>
                <a:latin typeface="Arial" panose="020B0604020202020204" pitchFamily="34" charset="0"/>
                <a:cs typeface="Arial" panose="020B0604020202020204" pitchFamily="34" charset="0"/>
              </a:rPr>
              <a:t>The Functions of Islamic Banks</a:t>
            </a:r>
            <a:r>
              <a:rPr lang="fr-FR" b="1" dirty="0">
                <a:latin typeface="Georgia" panose="02040502050405020303" pitchFamily="18" charset="0"/>
              </a:rPr>
              <a:t/>
            </a:r>
            <a:br>
              <a:rPr lang="fr-FR" b="1" dirty="0">
                <a:latin typeface="Georgia" panose="02040502050405020303" pitchFamily="18" charset="0"/>
              </a:rPr>
            </a:br>
            <a:endParaRPr lang="en-US" b="1" dirty="0"/>
          </a:p>
        </p:txBody>
      </p:sp>
      <p:sp>
        <p:nvSpPr>
          <p:cNvPr id="6" name="5 CuadroTexto"/>
          <p:cNvSpPr txBox="1"/>
          <p:nvPr/>
        </p:nvSpPr>
        <p:spPr>
          <a:xfrm>
            <a:off x="179512" y="2060848"/>
            <a:ext cx="8640960" cy="3416320"/>
          </a:xfrm>
          <a:prstGeom prst="rect">
            <a:avLst/>
          </a:prstGeom>
          <a:solidFill>
            <a:schemeClr val="accent1">
              <a:lumMod val="40000"/>
              <a:lumOff val="60000"/>
            </a:schemeClr>
          </a:solidFill>
          <a:ln w="38100">
            <a:solidFill>
              <a:schemeClr val="tx1"/>
            </a:solidFill>
          </a:ln>
        </p:spPr>
        <p:txBody>
          <a:bodyPr wrap="square" rtlCol="0">
            <a:spAutoFit/>
          </a:bodyPr>
          <a:lstStyle/>
          <a:p>
            <a:pPr algn="just"/>
            <a:r>
              <a:rPr lang="en-US" sz="3600" b="1" dirty="0">
                <a:solidFill>
                  <a:prstClr val="black"/>
                </a:solidFill>
                <a:latin typeface="Arial" panose="020B0604020202020204" pitchFamily="34" charset="0"/>
                <a:cs typeface="Arial" panose="020B0604020202020204" pitchFamily="34" charset="0"/>
              </a:rPr>
              <a:t>Besides commercial banks, the Islamic finance industry also encompasses investment banks, investment funds, Takaful (insurance) companies and multilateral and development banks, such as the </a:t>
            </a:r>
            <a:r>
              <a:rPr lang="en-US" sz="3600" b="1" dirty="0" err="1">
                <a:solidFill>
                  <a:prstClr val="black"/>
                </a:solidFill>
                <a:latin typeface="Arial" panose="020B0604020202020204" pitchFamily="34" charset="0"/>
                <a:cs typeface="Arial" panose="020B0604020202020204" pitchFamily="34" charset="0"/>
              </a:rPr>
              <a:t>IsDB</a:t>
            </a:r>
            <a:endParaRPr lang="es-ES" sz="3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564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307" y="247464"/>
            <a:ext cx="8153400" cy="990600"/>
          </a:xfrm>
        </p:spPr>
        <p:txBody>
          <a:bodyPr>
            <a:normAutofit fontScale="90000"/>
          </a:bodyPr>
          <a:lstStyle/>
          <a:p>
            <a:pPr lvl="0">
              <a:spcBef>
                <a:spcPts val="0"/>
              </a:spcBef>
            </a:pPr>
            <a:r>
              <a:rPr lang="fr-FR" dirty="0">
                <a:latin typeface="Georgia" panose="02040502050405020303" pitchFamily="18" charset="0"/>
              </a:rPr>
              <a:t/>
            </a:r>
            <a:br>
              <a:rPr lang="fr-FR" dirty="0">
                <a:latin typeface="Georgia" panose="02040502050405020303" pitchFamily="18" charset="0"/>
              </a:rPr>
            </a:br>
            <a:r>
              <a:rPr lang="fr-FR" sz="2700" b="1" dirty="0">
                <a:solidFill>
                  <a:prstClr val="black"/>
                </a:solidFill>
                <a:latin typeface="Arial" panose="020B0604020202020204" pitchFamily="34" charset="0"/>
                <a:ea typeface="+mn-ea"/>
                <a:cs typeface="Arial" panose="020B0604020202020204" pitchFamily="34" charset="0"/>
              </a:rPr>
              <a:t>V. </a:t>
            </a:r>
            <a:r>
              <a:rPr lang="en-US" sz="2700" b="1" dirty="0">
                <a:solidFill>
                  <a:prstClr val="black"/>
                </a:solidFill>
                <a:latin typeface="Arial" panose="020B0604020202020204" pitchFamily="34" charset="0"/>
                <a:ea typeface="+mn-ea"/>
                <a:cs typeface="Arial" panose="020B0604020202020204" pitchFamily="34" charset="0"/>
              </a:rPr>
              <a:t>Other Components of the Islamic Finance Industry</a:t>
            </a:r>
            <a:r>
              <a:rPr lang="fr-FR" sz="2700" b="1" dirty="0">
                <a:solidFill>
                  <a:prstClr val="black"/>
                </a:solidFill>
                <a:latin typeface="Arial" panose="020B0604020202020204" pitchFamily="34" charset="0"/>
                <a:ea typeface="+mn-ea"/>
                <a:cs typeface="Arial" panose="020B0604020202020204" pitchFamily="34" charset="0"/>
              </a:rPr>
              <a:t/>
            </a:r>
            <a:br>
              <a:rPr lang="fr-FR" sz="2700" b="1" dirty="0">
                <a:solidFill>
                  <a:prstClr val="black"/>
                </a:solidFill>
                <a:latin typeface="Arial" panose="020B0604020202020204" pitchFamily="34" charset="0"/>
                <a:ea typeface="+mn-ea"/>
                <a:cs typeface="Arial" panose="020B0604020202020204" pitchFamily="34" charset="0"/>
              </a:rPr>
            </a:br>
            <a:endParaRPr lang="en-US" sz="4900" b="1" dirty="0"/>
          </a:p>
        </p:txBody>
      </p:sp>
      <p:sp>
        <p:nvSpPr>
          <p:cNvPr id="11" name="10 CuadroTexto"/>
          <p:cNvSpPr txBox="1"/>
          <p:nvPr/>
        </p:nvSpPr>
        <p:spPr>
          <a:xfrm>
            <a:off x="157452" y="1844824"/>
            <a:ext cx="8784976" cy="4524315"/>
          </a:xfrm>
          <a:prstGeom prst="rect">
            <a:avLst/>
          </a:prstGeom>
          <a:solidFill>
            <a:schemeClr val="bg1">
              <a:lumMod val="85000"/>
            </a:schemeClr>
          </a:solidFill>
          <a:ln w="28575">
            <a:solidFill>
              <a:schemeClr val="tx1"/>
            </a:solidFill>
          </a:ln>
        </p:spPr>
        <p:txBody>
          <a:bodyPr wrap="square" rtlCol="0">
            <a:spAutoFit/>
          </a:bodyPr>
          <a:lstStyle/>
          <a:p>
            <a:pPr algn="just"/>
            <a:r>
              <a:rPr lang="fr-FR" sz="3600" b="1" kern="0" dirty="0">
                <a:solidFill>
                  <a:sysClr val="windowText" lastClr="000000"/>
                </a:solidFill>
                <a:latin typeface="Arial" panose="020B0604020202020204" pitchFamily="34" charset="0"/>
                <a:cs typeface="Arial" panose="020B0604020202020204" pitchFamily="34" charset="0"/>
              </a:rPr>
              <a:t>T</a:t>
            </a:r>
            <a:r>
              <a:rPr lang="fr-FR" sz="3600" b="1" kern="0" dirty="0" smtClean="0">
                <a:solidFill>
                  <a:sysClr val="windowText" lastClr="000000"/>
                </a:solidFill>
                <a:latin typeface="Arial" panose="020B0604020202020204" pitchFamily="34" charset="0"/>
                <a:cs typeface="Arial" panose="020B0604020202020204" pitchFamily="34" charset="0"/>
              </a:rPr>
              <a:t>he </a:t>
            </a:r>
            <a:r>
              <a:rPr lang="fr-FR" sz="3600" b="1" kern="0" dirty="0" err="1">
                <a:solidFill>
                  <a:sysClr val="windowText" lastClr="000000"/>
                </a:solidFill>
                <a:latin typeface="Arial" panose="020B0604020202020204" pitchFamily="34" charset="0"/>
                <a:cs typeface="Arial" panose="020B0604020202020204" pitchFamily="34" charset="0"/>
              </a:rPr>
              <a:t>Shariah-compliant</a:t>
            </a:r>
            <a:r>
              <a:rPr lang="fr-FR" sz="3600" b="1" kern="0" dirty="0">
                <a:solidFill>
                  <a:sysClr val="windowText" lastClr="000000"/>
                </a:solidFill>
                <a:latin typeface="Arial" panose="020B0604020202020204" pitchFamily="34" charset="0"/>
                <a:cs typeface="Arial" panose="020B0604020202020204" pitchFamily="34" charset="0"/>
              </a:rPr>
              <a:t> </a:t>
            </a:r>
            <a:r>
              <a:rPr lang="fr-FR" sz="3600" b="1" kern="0" dirty="0" err="1">
                <a:solidFill>
                  <a:sysClr val="windowText" lastClr="000000"/>
                </a:solidFill>
                <a:latin typeface="Arial" panose="020B0604020202020204" pitchFamily="34" charset="0"/>
                <a:cs typeface="Arial" panose="020B0604020202020204" pitchFamily="34" charset="0"/>
              </a:rPr>
              <a:t>equity</a:t>
            </a:r>
            <a:r>
              <a:rPr lang="fr-FR" sz="3600" b="1" kern="0" dirty="0">
                <a:solidFill>
                  <a:sysClr val="windowText" lastClr="000000"/>
                </a:solidFill>
                <a:latin typeface="Arial" panose="020B0604020202020204" pitchFamily="34" charset="0"/>
                <a:cs typeface="Arial" panose="020B0604020202020204" pitchFamily="34" charset="0"/>
              </a:rPr>
              <a:t> </a:t>
            </a:r>
            <a:r>
              <a:rPr lang="fr-FR" sz="3600" b="1" kern="0" dirty="0" err="1">
                <a:solidFill>
                  <a:sysClr val="windowText" lastClr="000000"/>
                </a:solidFill>
                <a:latin typeface="Arial" panose="020B0604020202020204" pitchFamily="34" charset="0"/>
                <a:cs typeface="Arial" panose="020B0604020202020204" pitchFamily="34" charset="0"/>
              </a:rPr>
              <a:t>markets</a:t>
            </a:r>
            <a:r>
              <a:rPr lang="fr-FR" sz="3600" b="1" kern="0" dirty="0">
                <a:solidFill>
                  <a:sysClr val="windowText" lastClr="000000"/>
                </a:solidFill>
                <a:latin typeface="Arial" panose="020B0604020202020204" pitchFamily="34" charset="0"/>
                <a:cs typeface="Arial" panose="020B0604020202020204" pitchFamily="34" charset="0"/>
              </a:rPr>
              <a:t>; the </a:t>
            </a:r>
            <a:r>
              <a:rPr lang="fr-FR" sz="3600" b="1" kern="0" dirty="0" err="1">
                <a:solidFill>
                  <a:sysClr val="windowText" lastClr="000000"/>
                </a:solidFill>
                <a:latin typeface="Arial" panose="020B0604020202020204" pitchFamily="34" charset="0"/>
                <a:cs typeface="Arial" panose="020B0604020202020204" pitchFamily="34" charset="0"/>
              </a:rPr>
              <a:t>market</a:t>
            </a:r>
            <a:r>
              <a:rPr lang="fr-FR" sz="3600" b="1" kern="0" dirty="0">
                <a:solidFill>
                  <a:sysClr val="windowText" lastClr="000000"/>
                </a:solidFill>
                <a:latin typeface="Arial" panose="020B0604020202020204" pitchFamily="34" charset="0"/>
                <a:cs typeface="Arial" panose="020B0604020202020204" pitchFamily="34" charset="0"/>
              </a:rPr>
              <a:t> for </a:t>
            </a:r>
            <a:r>
              <a:rPr lang="fr-FR" sz="3600" b="1" kern="0" dirty="0" err="1">
                <a:solidFill>
                  <a:sysClr val="windowText" lastClr="000000"/>
                </a:solidFill>
                <a:latin typeface="Arial" panose="020B0604020202020204" pitchFamily="34" charset="0"/>
                <a:cs typeface="Arial" panose="020B0604020202020204" pitchFamily="34" charset="0"/>
              </a:rPr>
              <a:t>Sukuk</a:t>
            </a:r>
            <a:r>
              <a:rPr lang="fr-FR" sz="3600" b="1" kern="0" dirty="0">
                <a:solidFill>
                  <a:sysClr val="windowText" lastClr="000000"/>
                </a:solidFill>
                <a:latin typeface="Arial" panose="020B0604020202020204" pitchFamily="34" charset="0"/>
                <a:cs typeface="Arial" panose="020B0604020202020204" pitchFamily="34" charset="0"/>
              </a:rPr>
              <a:t> (</a:t>
            </a:r>
            <a:r>
              <a:rPr lang="fr-FR" sz="3600" b="1" kern="0" dirty="0" err="1">
                <a:solidFill>
                  <a:sysClr val="windowText" lastClr="000000"/>
                </a:solidFill>
                <a:latin typeface="Arial" panose="020B0604020202020204" pitchFamily="34" charset="0"/>
                <a:cs typeface="Arial" panose="020B0604020202020204" pitchFamily="34" charset="0"/>
              </a:rPr>
              <a:t>Islamic</a:t>
            </a:r>
            <a:r>
              <a:rPr lang="fr-FR" sz="3600" b="1" kern="0" dirty="0">
                <a:solidFill>
                  <a:sysClr val="windowText" lastClr="000000"/>
                </a:solidFill>
                <a:latin typeface="Arial" panose="020B0604020202020204" pitchFamily="34" charset="0"/>
                <a:cs typeface="Arial" panose="020B0604020202020204" pitchFamily="34" charset="0"/>
              </a:rPr>
              <a:t> capital </a:t>
            </a:r>
            <a:r>
              <a:rPr lang="fr-FR" sz="3600" b="1" kern="0" dirty="0" err="1">
                <a:solidFill>
                  <a:sysClr val="windowText" lastClr="000000"/>
                </a:solidFill>
                <a:latin typeface="Arial" panose="020B0604020202020204" pitchFamily="34" charset="0"/>
                <a:cs typeface="Arial" panose="020B0604020202020204" pitchFamily="34" charset="0"/>
              </a:rPr>
              <a:t>market</a:t>
            </a:r>
            <a:r>
              <a:rPr lang="fr-FR" sz="3600" b="1" kern="0" dirty="0">
                <a:solidFill>
                  <a:sysClr val="windowText" lastClr="000000"/>
                </a:solidFill>
                <a:latin typeface="Arial" panose="020B0604020202020204" pitchFamily="34" charset="0"/>
                <a:cs typeface="Arial" panose="020B0604020202020204" pitchFamily="34" charset="0"/>
              </a:rPr>
              <a:t> instrument); </a:t>
            </a:r>
            <a:r>
              <a:rPr lang="fr-FR" sz="3600" b="1" kern="0" dirty="0" err="1">
                <a:solidFill>
                  <a:sysClr val="windowText" lastClr="000000"/>
                </a:solidFill>
                <a:latin typeface="Arial" panose="020B0604020202020204" pitchFamily="34" charset="0"/>
                <a:cs typeface="Arial" panose="020B0604020202020204" pitchFamily="34" charset="0"/>
              </a:rPr>
              <a:t>Islamic</a:t>
            </a:r>
            <a:r>
              <a:rPr lang="fr-FR" sz="3600" b="1" kern="0" dirty="0">
                <a:solidFill>
                  <a:sysClr val="windowText" lastClr="000000"/>
                </a:solidFill>
                <a:latin typeface="Arial" panose="020B0604020202020204" pitchFamily="34" charset="0"/>
                <a:cs typeface="Arial" panose="020B0604020202020204" pitchFamily="34" charset="0"/>
              </a:rPr>
              <a:t> </a:t>
            </a:r>
            <a:r>
              <a:rPr lang="fr-FR" sz="3600" b="1" kern="0" dirty="0" err="1">
                <a:solidFill>
                  <a:sysClr val="windowText" lastClr="000000"/>
                </a:solidFill>
                <a:latin typeface="Arial" panose="020B0604020202020204" pitchFamily="34" charset="0"/>
                <a:cs typeface="Arial" panose="020B0604020202020204" pitchFamily="34" charset="0"/>
              </a:rPr>
              <a:t>investment</a:t>
            </a:r>
            <a:r>
              <a:rPr lang="fr-FR" sz="3600" b="1" kern="0" dirty="0">
                <a:solidFill>
                  <a:sysClr val="windowText" lastClr="000000"/>
                </a:solidFill>
                <a:latin typeface="Arial" panose="020B0604020202020204" pitchFamily="34" charset="0"/>
                <a:cs typeface="Arial" panose="020B0604020202020204" pitchFamily="34" charset="0"/>
              </a:rPr>
              <a:t> </a:t>
            </a:r>
            <a:r>
              <a:rPr lang="fr-FR" sz="3600" b="1" kern="0" dirty="0" err="1">
                <a:solidFill>
                  <a:sysClr val="windowText" lastClr="000000"/>
                </a:solidFill>
                <a:latin typeface="Arial" panose="020B0604020202020204" pitchFamily="34" charset="0"/>
                <a:cs typeface="Arial" panose="020B0604020202020204" pitchFamily="34" charset="0"/>
              </a:rPr>
              <a:t>funds</a:t>
            </a:r>
            <a:r>
              <a:rPr lang="fr-FR" sz="3600" b="1" kern="0" dirty="0">
                <a:solidFill>
                  <a:sysClr val="windowText" lastClr="000000"/>
                </a:solidFill>
                <a:latin typeface="Arial" panose="020B0604020202020204" pitchFamily="34" charset="0"/>
                <a:cs typeface="Arial" panose="020B0604020202020204" pitchFamily="34" charset="0"/>
              </a:rPr>
              <a:t>; </a:t>
            </a:r>
            <a:r>
              <a:rPr lang="fr-FR" sz="3600" b="1" kern="0" dirty="0" err="1">
                <a:solidFill>
                  <a:sysClr val="windowText" lastClr="000000"/>
                </a:solidFill>
                <a:latin typeface="Arial" panose="020B0604020202020204" pitchFamily="34" charset="0"/>
                <a:cs typeface="Arial" panose="020B0604020202020204" pitchFamily="34" charset="0"/>
              </a:rPr>
              <a:t>Islamic</a:t>
            </a:r>
            <a:r>
              <a:rPr lang="fr-FR" sz="3600" b="1" kern="0" dirty="0">
                <a:solidFill>
                  <a:sysClr val="windowText" lastClr="000000"/>
                </a:solidFill>
                <a:latin typeface="Arial" panose="020B0604020202020204" pitchFamily="34" charset="0"/>
                <a:cs typeface="Arial" panose="020B0604020202020204" pitchFamily="34" charset="0"/>
              </a:rPr>
              <a:t> </a:t>
            </a:r>
            <a:r>
              <a:rPr lang="fr-FR" sz="3600" b="1" kern="0" dirty="0" err="1">
                <a:solidFill>
                  <a:sysClr val="windowText" lastClr="000000"/>
                </a:solidFill>
                <a:latin typeface="Arial" panose="020B0604020202020204" pitchFamily="34" charset="0"/>
                <a:cs typeface="Arial" panose="020B0604020202020204" pitchFamily="34" charset="0"/>
              </a:rPr>
              <a:t>insurance</a:t>
            </a:r>
            <a:r>
              <a:rPr lang="fr-FR" sz="3600" b="1" kern="0" dirty="0">
                <a:solidFill>
                  <a:sysClr val="windowText" lastClr="000000"/>
                </a:solidFill>
                <a:latin typeface="Arial" panose="020B0604020202020204" pitchFamily="34" charset="0"/>
                <a:cs typeface="Arial" panose="020B0604020202020204" pitchFamily="34" charset="0"/>
              </a:rPr>
              <a:t> </a:t>
            </a:r>
            <a:r>
              <a:rPr lang="fr-FR" sz="3600" b="1" kern="0" dirty="0" err="1">
                <a:solidFill>
                  <a:sysClr val="windowText" lastClr="000000"/>
                </a:solidFill>
                <a:latin typeface="Arial" panose="020B0604020202020204" pitchFamily="34" charset="0"/>
                <a:cs typeface="Arial" panose="020B0604020202020204" pitchFamily="34" charset="0"/>
              </a:rPr>
              <a:t>companies</a:t>
            </a:r>
            <a:r>
              <a:rPr lang="fr-FR" sz="3600" b="1" kern="0" dirty="0">
                <a:solidFill>
                  <a:sysClr val="windowText" lastClr="000000"/>
                </a:solidFill>
                <a:latin typeface="Arial" panose="020B0604020202020204" pitchFamily="34" charset="0"/>
                <a:cs typeface="Arial" panose="020B0604020202020204" pitchFamily="34" charset="0"/>
              </a:rPr>
              <a:t> – </a:t>
            </a:r>
            <a:r>
              <a:rPr lang="fr-FR" sz="3600" b="1" kern="0" dirty="0" err="1">
                <a:solidFill>
                  <a:sysClr val="windowText" lastClr="000000"/>
                </a:solidFill>
                <a:latin typeface="Arial" panose="020B0604020202020204" pitchFamily="34" charset="0"/>
                <a:cs typeface="Arial" panose="020B0604020202020204" pitchFamily="34" charset="0"/>
              </a:rPr>
              <a:t>Takaful</a:t>
            </a:r>
            <a:r>
              <a:rPr lang="fr-FR" sz="3600" b="1" kern="0" dirty="0">
                <a:solidFill>
                  <a:sysClr val="windowText" lastClr="000000"/>
                </a:solidFill>
                <a:latin typeface="Arial" panose="020B0604020202020204" pitchFamily="34" charset="0"/>
                <a:cs typeface="Arial" panose="020B0604020202020204" pitchFamily="34" charset="0"/>
              </a:rPr>
              <a:t>; the </a:t>
            </a:r>
            <a:r>
              <a:rPr lang="fr-FR" sz="3600" b="1" kern="0" dirty="0" err="1">
                <a:solidFill>
                  <a:sysClr val="windowText" lastClr="000000"/>
                </a:solidFill>
                <a:latin typeface="Arial" panose="020B0604020202020204" pitchFamily="34" charset="0"/>
                <a:cs typeface="Arial" panose="020B0604020202020204" pitchFamily="34" charset="0"/>
              </a:rPr>
              <a:t>Waqf</a:t>
            </a:r>
            <a:r>
              <a:rPr lang="fr-FR" sz="3600" b="1" kern="0" dirty="0">
                <a:solidFill>
                  <a:sysClr val="windowText" lastClr="000000"/>
                </a:solidFill>
                <a:latin typeface="Arial" panose="020B0604020202020204" pitchFamily="34" charset="0"/>
                <a:cs typeface="Arial" panose="020B0604020202020204" pitchFamily="34" charset="0"/>
              </a:rPr>
              <a:t> </a:t>
            </a:r>
            <a:r>
              <a:rPr lang="fr-FR" sz="3600" b="1" kern="0" dirty="0" err="1">
                <a:solidFill>
                  <a:sysClr val="windowText" lastClr="000000"/>
                </a:solidFill>
                <a:latin typeface="Arial" panose="020B0604020202020204" pitchFamily="34" charset="0"/>
                <a:cs typeface="Arial" panose="020B0604020202020204" pitchFamily="34" charset="0"/>
              </a:rPr>
              <a:t>properties</a:t>
            </a:r>
            <a:r>
              <a:rPr lang="fr-FR" sz="3600" b="1" kern="0" dirty="0">
                <a:solidFill>
                  <a:sysClr val="windowText" lastClr="000000"/>
                </a:solidFill>
                <a:latin typeface="Arial" panose="020B0604020202020204" pitchFamily="34" charset="0"/>
                <a:cs typeface="Arial" panose="020B0604020202020204" pitchFamily="34" charset="0"/>
              </a:rPr>
              <a:t> (</a:t>
            </a:r>
            <a:r>
              <a:rPr lang="fr-FR" sz="3600" b="1" kern="0" dirty="0" err="1">
                <a:solidFill>
                  <a:sysClr val="windowText" lastClr="000000"/>
                </a:solidFill>
                <a:latin typeface="Arial" panose="020B0604020202020204" pitchFamily="34" charset="0"/>
                <a:cs typeface="Arial" panose="020B0604020202020204" pitchFamily="34" charset="0"/>
              </a:rPr>
              <a:t>Islamic</a:t>
            </a:r>
            <a:r>
              <a:rPr lang="fr-FR" sz="3600" b="1" kern="0" dirty="0">
                <a:solidFill>
                  <a:sysClr val="windowText" lastClr="000000"/>
                </a:solidFill>
                <a:latin typeface="Arial" panose="020B0604020202020204" pitchFamily="34" charset="0"/>
                <a:cs typeface="Arial" panose="020B0604020202020204" pitchFamily="34" charset="0"/>
              </a:rPr>
              <a:t> charitable trust); Zakat </a:t>
            </a:r>
            <a:r>
              <a:rPr lang="fr-FR" sz="3600" b="1" kern="0" dirty="0" err="1">
                <a:solidFill>
                  <a:sysClr val="windowText" lastClr="000000"/>
                </a:solidFill>
                <a:latin typeface="Arial" panose="020B0604020202020204" pitchFamily="34" charset="0"/>
                <a:cs typeface="Arial" panose="020B0604020202020204" pitchFamily="34" charset="0"/>
              </a:rPr>
              <a:t>funds</a:t>
            </a:r>
            <a:r>
              <a:rPr lang="fr-FR" sz="3600" b="1" kern="0" dirty="0">
                <a:solidFill>
                  <a:sysClr val="windowText" lastClr="000000"/>
                </a:solidFill>
                <a:latin typeface="Arial" panose="020B0604020202020204" pitchFamily="34" charset="0"/>
                <a:cs typeface="Arial" panose="020B0604020202020204" pitchFamily="34" charset="0"/>
              </a:rPr>
              <a:t> (</a:t>
            </a:r>
            <a:r>
              <a:rPr lang="fr-FR" sz="3600" b="1" kern="0" dirty="0" err="1">
                <a:solidFill>
                  <a:sysClr val="windowText" lastClr="000000"/>
                </a:solidFill>
                <a:latin typeface="Arial" panose="020B0604020202020204" pitchFamily="34" charset="0"/>
                <a:cs typeface="Arial" panose="020B0604020202020204" pitchFamily="34" charset="0"/>
              </a:rPr>
              <a:t>funds</a:t>
            </a:r>
            <a:r>
              <a:rPr lang="fr-FR" sz="3600" b="1" kern="0" dirty="0">
                <a:solidFill>
                  <a:sysClr val="windowText" lastClr="000000"/>
                </a:solidFill>
                <a:latin typeface="Arial" panose="020B0604020202020204" pitchFamily="34" charset="0"/>
                <a:cs typeface="Arial" panose="020B0604020202020204" pitchFamily="34" charset="0"/>
              </a:rPr>
              <a:t> </a:t>
            </a:r>
            <a:r>
              <a:rPr lang="fr-FR" sz="3600" b="1" kern="0" dirty="0" err="1">
                <a:solidFill>
                  <a:sysClr val="windowText" lastClr="000000"/>
                </a:solidFill>
                <a:latin typeface="Arial" panose="020B0604020202020204" pitchFamily="34" charset="0"/>
                <a:cs typeface="Arial" panose="020B0604020202020204" pitchFamily="34" charset="0"/>
              </a:rPr>
              <a:t>constituted</a:t>
            </a:r>
            <a:r>
              <a:rPr lang="fr-FR" sz="3600" b="1" kern="0" dirty="0">
                <a:solidFill>
                  <a:sysClr val="windowText" lastClr="000000"/>
                </a:solidFill>
                <a:latin typeface="Arial" panose="020B0604020202020204" pitchFamily="34" charset="0"/>
                <a:cs typeface="Arial" panose="020B0604020202020204" pitchFamily="34" charset="0"/>
              </a:rPr>
              <a:t> of charitable </a:t>
            </a:r>
            <a:r>
              <a:rPr lang="fr-FR" sz="3600" b="1" kern="0" dirty="0" err="1">
                <a:solidFill>
                  <a:sysClr val="windowText" lastClr="000000"/>
                </a:solidFill>
                <a:latin typeface="Arial" panose="020B0604020202020204" pitchFamily="34" charset="0"/>
                <a:cs typeface="Arial" panose="020B0604020202020204" pitchFamily="34" charset="0"/>
              </a:rPr>
              <a:t>obligatory</a:t>
            </a:r>
            <a:r>
              <a:rPr lang="fr-FR" sz="3600" b="1" kern="0" dirty="0">
                <a:solidFill>
                  <a:sysClr val="windowText" lastClr="000000"/>
                </a:solidFill>
                <a:latin typeface="Arial" panose="020B0604020202020204" pitchFamily="34" charset="0"/>
                <a:cs typeface="Arial" panose="020B0604020202020204" pitchFamily="34" charset="0"/>
              </a:rPr>
              <a:t> </a:t>
            </a:r>
            <a:r>
              <a:rPr lang="fr-FR" sz="3600" b="1" kern="0" dirty="0" err="1">
                <a:solidFill>
                  <a:sysClr val="windowText" lastClr="000000"/>
                </a:solidFill>
                <a:latin typeface="Arial" panose="020B0604020202020204" pitchFamily="34" charset="0"/>
                <a:cs typeface="Arial" panose="020B0604020202020204" pitchFamily="34" charset="0"/>
              </a:rPr>
              <a:t>tax</a:t>
            </a:r>
            <a:r>
              <a:rPr lang="fr-FR" sz="3600" b="1" kern="0" dirty="0">
                <a:solidFill>
                  <a:sysClr val="windowText" lastClr="000000"/>
                </a:solidFill>
                <a:latin typeface="Arial" panose="020B0604020202020204" pitchFamily="34" charset="0"/>
                <a:cs typeface="Arial" panose="020B0604020202020204" pitchFamily="34" charset="0"/>
              </a:rPr>
              <a:t>); </a:t>
            </a:r>
            <a:r>
              <a:rPr lang="fr-FR" sz="3600" b="1" kern="0" dirty="0" err="1">
                <a:solidFill>
                  <a:sysClr val="windowText" lastClr="000000"/>
                </a:solidFill>
                <a:latin typeface="Arial" panose="020B0604020202020204" pitchFamily="34" charset="0"/>
                <a:cs typeface="Arial" panose="020B0604020202020204" pitchFamily="34" charset="0"/>
              </a:rPr>
              <a:t>Islamic</a:t>
            </a:r>
            <a:r>
              <a:rPr lang="fr-FR" sz="3600" b="1" kern="0" dirty="0">
                <a:solidFill>
                  <a:sysClr val="windowText" lastClr="000000"/>
                </a:solidFill>
                <a:latin typeface="Arial" panose="020B0604020202020204" pitchFamily="34" charset="0"/>
                <a:cs typeface="Arial" panose="020B0604020202020204" pitchFamily="34" charset="0"/>
              </a:rPr>
              <a:t> microfinance</a:t>
            </a:r>
            <a:endParaRPr lang="en-US" sz="2800" b="1"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299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764CDEE0-296D-418A-BD2F-1DB05CBA2E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58546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307" y="247464"/>
            <a:ext cx="8153400" cy="990600"/>
          </a:xfrm>
        </p:spPr>
        <p:txBody>
          <a:bodyPr>
            <a:normAutofit fontScale="90000"/>
          </a:bodyPr>
          <a:lstStyle/>
          <a:p>
            <a:pPr lvl="0" algn="ctr">
              <a:spcBef>
                <a:spcPts val="0"/>
              </a:spcBef>
            </a:pPr>
            <a:r>
              <a:rPr lang="fr-FR" dirty="0">
                <a:latin typeface="Georgia" panose="02040502050405020303" pitchFamily="18" charset="0"/>
              </a:rPr>
              <a:t/>
            </a:r>
            <a:br>
              <a:rPr lang="fr-FR" dirty="0">
                <a:latin typeface="Georgia" panose="02040502050405020303" pitchFamily="18" charset="0"/>
              </a:rPr>
            </a:br>
            <a:r>
              <a:rPr lang="fr-FR" sz="3100" b="1" dirty="0">
                <a:solidFill>
                  <a:prstClr val="black"/>
                </a:solidFill>
                <a:latin typeface="Arial" panose="020B0604020202020204" pitchFamily="34" charset="0"/>
                <a:ea typeface="+mn-ea"/>
                <a:cs typeface="Arial" panose="020B0604020202020204" pitchFamily="34" charset="0"/>
              </a:rPr>
              <a:t>VI. </a:t>
            </a:r>
            <a:r>
              <a:rPr lang="en-US" sz="3100" b="1" dirty="0">
                <a:solidFill>
                  <a:prstClr val="black"/>
                </a:solidFill>
                <a:latin typeface="Arial" panose="020B0604020202020204" pitchFamily="34" charset="0"/>
                <a:ea typeface="+mn-ea"/>
                <a:cs typeface="Arial" panose="020B0604020202020204" pitchFamily="34" charset="0"/>
              </a:rPr>
              <a:t>The Future of the Islamic Finance Industry </a:t>
            </a:r>
            <a:r>
              <a:rPr lang="fr-FR" sz="2400" b="1" dirty="0">
                <a:solidFill>
                  <a:prstClr val="black"/>
                </a:solidFill>
                <a:latin typeface="Arial" panose="020B0604020202020204" pitchFamily="34" charset="0"/>
                <a:ea typeface="+mn-ea"/>
                <a:cs typeface="Arial" panose="020B0604020202020204" pitchFamily="34" charset="0"/>
              </a:rPr>
              <a:t/>
            </a:r>
            <a:br>
              <a:rPr lang="fr-FR" sz="2400" b="1" dirty="0">
                <a:solidFill>
                  <a:prstClr val="black"/>
                </a:solidFill>
                <a:latin typeface="Arial" panose="020B0604020202020204" pitchFamily="34" charset="0"/>
                <a:ea typeface="+mn-ea"/>
                <a:cs typeface="Arial" panose="020B0604020202020204" pitchFamily="34" charset="0"/>
              </a:rPr>
            </a:br>
            <a:endParaRPr lang="en-US" b="1" dirty="0"/>
          </a:p>
        </p:txBody>
      </p:sp>
      <p:sp>
        <p:nvSpPr>
          <p:cNvPr id="6" name="5 CuadroTexto"/>
          <p:cNvSpPr txBox="1"/>
          <p:nvPr/>
        </p:nvSpPr>
        <p:spPr>
          <a:xfrm>
            <a:off x="179512" y="1268760"/>
            <a:ext cx="8640960" cy="830997"/>
          </a:xfrm>
          <a:prstGeom prst="rect">
            <a:avLst/>
          </a:prstGeom>
          <a:solidFill>
            <a:schemeClr val="accent1">
              <a:lumMod val="40000"/>
              <a:lumOff val="60000"/>
            </a:schemeClr>
          </a:solidFill>
          <a:ln w="38100">
            <a:solidFill>
              <a:schemeClr val="tx1"/>
            </a:solidFill>
          </a:ln>
        </p:spPr>
        <p:txBody>
          <a:bodyPr wrap="square" rtlCol="0">
            <a:spAutoFit/>
          </a:bodyPr>
          <a:lstStyle/>
          <a:p>
            <a:pPr algn="just"/>
            <a:r>
              <a:rPr lang="en-US" sz="2400" b="1" dirty="0">
                <a:solidFill>
                  <a:prstClr val="black"/>
                </a:solidFill>
                <a:latin typeface="Arial" panose="020B0604020202020204" pitchFamily="34" charset="0"/>
                <a:cs typeface="Arial" panose="020B0604020202020204" pitchFamily="34" charset="0"/>
              </a:rPr>
              <a:t>the constraints and challenges on the development of the Islamic banking and </a:t>
            </a:r>
            <a:r>
              <a:rPr lang="en-US" sz="2400" b="1" dirty="0" smtClean="0">
                <a:solidFill>
                  <a:prstClr val="black"/>
                </a:solidFill>
                <a:latin typeface="Arial" panose="020B0604020202020204" pitchFamily="34" charset="0"/>
                <a:cs typeface="Arial" panose="020B0604020202020204" pitchFamily="34" charset="0"/>
              </a:rPr>
              <a:t>finance industry</a:t>
            </a:r>
            <a:endParaRPr lang="en-US" sz="2400" b="1" dirty="0">
              <a:solidFill>
                <a:prstClr val="black"/>
              </a:solidFill>
              <a:latin typeface="Arial" panose="020B0604020202020204" pitchFamily="34" charset="0"/>
              <a:cs typeface="Arial" panose="020B0604020202020204" pitchFamily="34" charset="0"/>
            </a:endParaRPr>
          </a:p>
        </p:txBody>
      </p:sp>
      <p:sp>
        <p:nvSpPr>
          <p:cNvPr id="10" name="9 CuadroTexto"/>
          <p:cNvSpPr txBox="1"/>
          <p:nvPr/>
        </p:nvSpPr>
        <p:spPr>
          <a:xfrm>
            <a:off x="179512" y="2636912"/>
            <a:ext cx="8568952" cy="461665"/>
          </a:xfrm>
          <a:prstGeom prst="rect">
            <a:avLst/>
          </a:prstGeom>
          <a:solidFill>
            <a:schemeClr val="bg1">
              <a:lumMod val="85000"/>
            </a:schemeClr>
          </a:solidFill>
          <a:ln w="28575">
            <a:solidFill>
              <a:schemeClr val="tx1"/>
            </a:solidFill>
          </a:ln>
        </p:spPr>
        <p:txBody>
          <a:bodyPr wrap="square" rtlCol="0">
            <a:spAutoFit/>
          </a:bodyPr>
          <a:lstStyle/>
          <a:p>
            <a:pPr algn="ctr"/>
            <a:r>
              <a:rPr lang="en-US" sz="2400" b="1" kern="0" dirty="0">
                <a:solidFill>
                  <a:srgbClr val="FF0000"/>
                </a:solidFill>
                <a:latin typeface="Arial" panose="020B0604020202020204" pitchFamily="34" charset="0"/>
                <a:cs typeface="Arial" panose="020B0604020202020204" pitchFamily="34" charset="0"/>
              </a:rPr>
              <a:t>The Interaction of </a:t>
            </a:r>
            <a:r>
              <a:rPr lang="en-US" sz="2400" b="1" kern="0" dirty="0" err="1">
                <a:solidFill>
                  <a:srgbClr val="FF0000"/>
                </a:solidFill>
                <a:latin typeface="Arial" panose="020B0604020202020204" pitchFamily="34" charset="0"/>
                <a:cs typeface="Arial" panose="020B0604020202020204" pitchFamily="34" charset="0"/>
              </a:rPr>
              <a:t>Shariah</a:t>
            </a:r>
            <a:r>
              <a:rPr lang="en-US" sz="2400" b="1" kern="0" dirty="0">
                <a:solidFill>
                  <a:srgbClr val="FF0000"/>
                </a:solidFill>
                <a:latin typeface="Arial" panose="020B0604020202020204" pitchFamily="34" charset="0"/>
                <a:cs typeface="Arial" panose="020B0604020202020204" pitchFamily="34" charset="0"/>
              </a:rPr>
              <a:t> with Local Law and Regulation</a:t>
            </a:r>
            <a:endParaRPr lang="en-US" sz="2400" b="1" kern="0" dirty="0">
              <a:solidFill>
                <a:sysClr val="windowText" lastClr="000000"/>
              </a:solidFill>
              <a:latin typeface="Arial" panose="020B0604020202020204" pitchFamily="34" charset="0"/>
              <a:cs typeface="Arial" panose="020B0604020202020204" pitchFamily="34" charset="0"/>
            </a:endParaRPr>
          </a:p>
        </p:txBody>
      </p:sp>
      <p:sp>
        <p:nvSpPr>
          <p:cNvPr id="11" name="10 CuadroTexto"/>
          <p:cNvSpPr txBox="1"/>
          <p:nvPr/>
        </p:nvSpPr>
        <p:spPr>
          <a:xfrm>
            <a:off x="176599" y="3284984"/>
            <a:ext cx="8784976" cy="3477875"/>
          </a:xfrm>
          <a:prstGeom prst="rect">
            <a:avLst/>
          </a:prstGeom>
          <a:solidFill>
            <a:schemeClr val="bg1">
              <a:lumMod val="85000"/>
            </a:schemeClr>
          </a:solidFill>
          <a:ln w="28575">
            <a:solidFill>
              <a:schemeClr val="tx1"/>
            </a:solidFill>
          </a:ln>
        </p:spPr>
        <p:txBody>
          <a:bodyPr wrap="square" rtlCol="0">
            <a:spAutoFit/>
          </a:bodyPr>
          <a:lstStyle/>
          <a:p>
            <a:pPr algn="just"/>
            <a:r>
              <a:rPr lang="en-US" sz="2000" b="1" kern="0" dirty="0">
                <a:solidFill>
                  <a:sysClr val="windowText" lastClr="000000"/>
                </a:solidFill>
                <a:latin typeface="Arial" panose="020B0604020202020204" pitchFamily="34" charset="0"/>
                <a:cs typeface="Arial" panose="020B0604020202020204" pitchFamily="34" charset="0"/>
              </a:rPr>
              <a:t>In some countries, local regulations do not allow for financial instruments to be developed that conform perfectly with each requirement of </a:t>
            </a:r>
            <a:r>
              <a:rPr lang="en-US" sz="2000" b="1" kern="0" dirty="0" err="1">
                <a:solidFill>
                  <a:sysClr val="windowText" lastClr="000000"/>
                </a:solidFill>
                <a:latin typeface="Arial" panose="020B0604020202020204" pitchFamily="34" charset="0"/>
                <a:cs typeface="Arial" panose="020B0604020202020204" pitchFamily="34" charset="0"/>
              </a:rPr>
              <a:t>Shariah</a:t>
            </a:r>
            <a:r>
              <a:rPr lang="en-US" sz="2000" b="1" kern="0" dirty="0">
                <a:solidFill>
                  <a:sysClr val="windowText" lastClr="000000"/>
                </a:solidFill>
                <a:latin typeface="Arial" panose="020B0604020202020204" pitchFamily="34" charset="0"/>
                <a:cs typeface="Arial" panose="020B0604020202020204" pitchFamily="34" charset="0"/>
              </a:rPr>
              <a:t> and some concessions are made in order to meet local regulatory requirements. Although exceptionally approved, these products enable the Islamic finance industry to develop and may be used gradually to advocate change in local regulations in order to accommodate </a:t>
            </a:r>
            <a:r>
              <a:rPr lang="en-US" sz="2000" b="1" kern="0" dirty="0" err="1">
                <a:solidFill>
                  <a:sysClr val="windowText" lastClr="000000"/>
                </a:solidFill>
                <a:latin typeface="Arial" panose="020B0604020202020204" pitchFamily="34" charset="0"/>
                <a:cs typeface="Arial" panose="020B0604020202020204" pitchFamily="34" charset="0"/>
              </a:rPr>
              <a:t>Shariah</a:t>
            </a:r>
            <a:r>
              <a:rPr lang="en-US" sz="2000" b="1" kern="0" dirty="0">
                <a:solidFill>
                  <a:sysClr val="windowText" lastClr="000000"/>
                </a:solidFill>
                <a:latin typeface="Arial" panose="020B0604020202020204" pitchFamily="34" charset="0"/>
                <a:cs typeface="Arial" panose="020B0604020202020204" pitchFamily="34" charset="0"/>
              </a:rPr>
              <a:t> requirements. After all, something less than perfect is better than nothing at all.</a:t>
            </a:r>
          </a:p>
          <a:p>
            <a:pPr algn="just"/>
            <a:r>
              <a:rPr lang="en-US" sz="2000" b="1" kern="0" dirty="0">
                <a:solidFill>
                  <a:sysClr val="windowText" lastClr="000000"/>
                </a:solidFill>
                <a:latin typeface="Arial" panose="020B0604020202020204" pitchFamily="34" charset="0"/>
                <a:cs typeface="Arial" panose="020B0604020202020204" pitchFamily="34" charset="0"/>
              </a:rPr>
              <a:t>In addition, once the instrument is accepted, efforts to improve the situation can be made. In Muslim countries, these differences are less likely to be encountered.</a:t>
            </a:r>
            <a:endParaRPr lang="en-US" sz="2400" b="1"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3433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307" y="247464"/>
            <a:ext cx="8153400" cy="990600"/>
          </a:xfrm>
        </p:spPr>
        <p:txBody>
          <a:bodyPr>
            <a:normAutofit/>
          </a:bodyPr>
          <a:lstStyle/>
          <a:p>
            <a:pPr lvl="0" algn="ctr">
              <a:spcBef>
                <a:spcPts val="0"/>
              </a:spcBef>
            </a:pPr>
            <a:r>
              <a:rPr lang="fr-FR" sz="2800" b="1" dirty="0">
                <a:solidFill>
                  <a:prstClr val="black"/>
                </a:solidFill>
                <a:latin typeface="Arial" panose="020B0604020202020204" pitchFamily="34" charset="0"/>
                <a:ea typeface="+mn-ea"/>
                <a:cs typeface="Arial" panose="020B0604020202020204" pitchFamily="34" charset="0"/>
              </a:rPr>
              <a:t>VI. </a:t>
            </a:r>
            <a:r>
              <a:rPr lang="en-US" sz="2800" b="1" dirty="0">
                <a:solidFill>
                  <a:prstClr val="black"/>
                </a:solidFill>
                <a:latin typeface="Arial" panose="020B0604020202020204" pitchFamily="34" charset="0"/>
                <a:ea typeface="+mn-ea"/>
                <a:cs typeface="Arial" panose="020B0604020202020204" pitchFamily="34" charset="0"/>
              </a:rPr>
              <a:t>The Future of the Islamic Finance Industry </a:t>
            </a:r>
            <a:endParaRPr lang="fr-FR" sz="2800" b="1" dirty="0">
              <a:solidFill>
                <a:prstClr val="black"/>
              </a:solidFill>
              <a:latin typeface="Arial" panose="020B0604020202020204" pitchFamily="34" charset="0"/>
              <a:ea typeface="+mn-ea"/>
              <a:cs typeface="Arial" panose="020B0604020202020204" pitchFamily="34" charset="0"/>
            </a:endParaRPr>
          </a:p>
        </p:txBody>
      </p:sp>
      <p:sp>
        <p:nvSpPr>
          <p:cNvPr id="10" name="9 CuadroTexto"/>
          <p:cNvSpPr txBox="1"/>
          <p:nvPr/>
        </p:nvSpPr>
        <p:spPr>
          <a:xfrm>
            <a:off x="176599" y="1844824"/>
            <a:ext cx="8568952" cy="461665"/>
          </a:xfrm>
          <a:prstGeom prst="rect">
            <a:avLst/>
          </a:prstGeom>
          <a:solidFill>
            <a:schemeClr val="bg1">
              <a:lumMod val="85000"/>
            </a:schemeClr>
          </a:solidFill>
          <a:ln w="28575">
            <a:solidFill>
              <a:schemeClr val="tx1"/>
            </a:solidFill>
          </a:ln>
        </p:spPr>
        <p:txBody>
          <a:bodyPr wrap="square" rtlCol="0">
            <a:spAutoFit/>
          </a:bodyPr>
          <a:lstStyle/>
          <a:p>
            <a:pPr algn="ctr"/>
            <a:r>
              <a:rPr lang="en-US" sz="2400" b="1" kern="0" dirty="0">
                <a:solidFill>
                  <a:srgbClr val="FF0000"/>
                </a:solidFill>
                <a:latin typeface="Arial" panose="020B0604020202020204" pitchFamily="34" charset="0"/>
                <a:cs typeface="Arial" panose="020B0604020202020204" pitchFamily="34" charset="0"/>
              </a:rPr>
              <a:t>The Constraints of Islamic Banking </a:t>
            </a:r>
            <a:endParaRPr lang="en-US" sz="2400" b="1" kern="0" dirty="0">
              <a:solidFill>
                <a:sysClr val="windowText" lastClr="000000"/>
              </a:solidFill>
              <a:latin typeface="Arial" panose="020B0604020202020204" pitchFamily="34" charset="0"/>
              <a:cs typeface="Arial" panose="020B0604020202020204" pitchFamily="34" charset="0"/>
            </a:endParaRPr>
          </a:p>
        </p:txBody>
      </p:sp>
      <p:sp>
        <p:nvSpPr>
          <p:cNvPr id="11" name="10 CuadroTexto"/>
          <p:cNvSpPr txBox="1"/>
          <p:nvPr/>
        </p:nvSpPr>
        <p:spPr>
          <a:xfrm>
            <a:off x="0" y="3140968"/>
            <a:ext cx="9144000" cy="2554545"/>
          </a:xfrm>
          <a:prstGeom prst="rect">
            <a:avLst/>
          </a:prstGeom>
          <a:solidFill>
            <a:schemeClr val="bg1">
              <a:lumMod val="85000"/>
            </a:schemeClr>
          </a:solidFill>
          <a:ln w="28575">
            <a:solidFill>
              <a:schemeClr val="tx1"/>
            </a:solidFill>
          </a:ln>
        </p:spPr>
        <p:txBody>
          <a:bodyPr wrap="square" rtlCol="0">
            <a:spAutoFit/>
          </a:bodyPr>
          <a:lstStyle/>
          <a:p>
            <a:pPr algn="just"/>
            <a:r>
              <a:rPr lang="en-GB" sz="2000" dirty="0" smtClean="0">
                <a:latin typeface="Arial Black" pitchFamily="34" charset="0"/>
              </a:rPr>
              <a:t>Even though some of its instruments have been applied for centuries, the contemporary Islamic financial services industry is relatively young and is still developing new </a:t>
            </a:r>
            <a:r>
              <a:rPr lang="en-GB" sz="2000" dirty="0" err="1" smtClean="0">
                <a:latin typeface="Arial Black" pitchFamily="34" charset="0"/>
              </a:rPr>
              <a:t>Shariah</a:t>
            </a:r>
            <a:r>
              <a:rPr lang="en-GB" sz="2000" dirty="0" smtClean="0">
                <a:latin typeface="Arial Black" pitchFamily="34" charset="0"/>
              </a:rPr>
              <a:t>-compliant ways to provide a balanced, full offering of financial products and services. The ways in which </a:t>
            </a:r>
            <a:r>
              <a:rPr lang="en-GB" sz="2000" dirty="0" err="1" smtClean="0">
                <a:latin typeface="Arial Black" pitchFamily="34" charset="0"/>
              </a:rPr>
              <a:t>Shariah</a:t>
            </a:r>
            <a:r>
              <a:rPr lang="en-GB" sz="2000" dirty="0" smtClean="0">
                <a:latin typeface="Arial Black" pitchFamily="34" charset="0"/>
              </a:rPr>
              <a:t>-compliant products are structured vary by region, within regions, and by school of jurisprudence.</a:t>
            </a:r>
          </a:p>
          <a:p>
            <a:pPr algn="just"/>
            <a:r>
              <a:rPr lang="en-US" sz="2000" b="1" kern="0" dirty="0" smtClean="0">
                <a:solidFill>
                  <a:sysClr val="windowText" lastClr="000000"/>
                </a:solidFill>
                <a:latin typeface="Arial" panose="020B0604020202020204" pitchFamily="34" charset="0"/>
                <a:cs typeface="Arial" panose="020B0604020202020204" pitchFamily="34" charset="0"/>
              </a:rPr>
              <a:t>.</a:t>
            </a:r>
            <a:endParaRPr lang="en-US" sz="2400" b="1"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4717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0" y="154532"/>
            <a:ext cx="9144000" cy="6703468"/>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00" b="1" dirty="0">
              <a:solidFill>
                <a:srgbClr val="F79646">
                  <a:lumMod val="75000"/>
                </a:srgbClr>
              </a:solidFill>
              <a:latin typeface="Arial Black" panose="020B0A04020102020204" pitchFamily="34" charset="0"/>
            </a:endParaRPr>
          </a:p>
        </p:txBody>
      </p:sp>
      <p:sp>
        <p:nvSpPr>
          <p:cNvPr id="5" name="Espace réservé du numéro de diapositive 4"/>
          <p:cNvSpPr>
            <a:spLocks noGrp="1"/>
          </p:cNvSpPr>
          <p:nvPr>
            <p:ph type="sldNum" sz="quarter" idx="12"/>
          </p:nvPr>
        </p:nvSpPr>
        <p:spPr/>
        <p:txBody>
          <a:bodyPr/>
          <a:lstStyle/>
          <a:p>
            <a:fld id="{429F1D79-AA56-4BEE-9CB8-F822A0AD0366}" type="slidenum">
              <a:rPr lang="en-US" smtClean="0">
                <a:solidFill>
                  <a:prstClr val="black">
                    <a:tint val="75000"/>
                  </a:prstClr>
                </a:solidFill>
              </a:rPr>
              <a:pPr/>
              <a:t>15</a:t>
            </a:fld>
            <a:endParaRPr lang="en-US">
              <a:solidFill>
                <a:prstClr val="black">
                  <a:tint val="75000"/>
                </a:prstClr>
              </a:solidFill>
            </a:endParaRPr>
          </a:p>
        </p:txBody>
      </p:sp>
      <p:sp>
        <p:nvSpPr>
          <p:cNvPr id="3" name="ZoneTexte 2"/>
          <p:cNvSpPr txBox="1"/>
          <p:nvPr/>
        </p:nvSpPr>
        <p:spPr>
          <a:xfrm>
            <a:off x="0" y="0"/>
            <a:ext cx="9144000" cy="4616648"/>
          </a:xfrm>
          <a:prstGeom prst="rect">
            <a:avLst/>
          </a:prstGeom>
          <a:solidFill>
            <a:srgbClr val="DCF9D7"/>
          </a:solidFill>
          <a:ln>
            <a:solidFill>
              <a:srgbClr val="002060"/>
            </a:solidFill>
          </a:ln>
        </p:spPr>
        <p:txBody>
          <a:bodyPr wrap="square" rtlCol="0">
            <a:spAutoFit/>
          </a:bodyPr>
          <a:lstStyle/>
          <a:p>
            <a:pPr algn="ctr"/>
            <a:r>
              <a:rPr lang="fr-FR" sz="9600" b="1" dirty="0" smtClean="0">
                <a:solidFill>
                  <a:srgbClr val="1F497D">
                    <a:lumMod val="75000"/>
                  </a:srgbClr>
                </a:solidFill>
                <a:latin typeface="Arial Black" panose="020B0A04020102020204" pitchFamily="34" charset="0"/>
              </a:rPr>
              <a:t>THANK YOU</a:t>
            </a:r>
            <a:r>
              <a:rPr lang="fr-FR" sz="6600" b="1" dirty="0" smtClean="0">
                <a:solidFill>
                  <a:srgbClr val="1F497D">
                    <a:lumMod val="75000"/>
                  </a:srgbClr>
                </a:solidFill>
                <a:latin typeface="Arial Black" panose="020B0A04020102020204" pitchFamily="34" charset="0"/>
              </a:rPr>
              <a:t> </a:t>
            </a:r>
            <a:endParaRPr lang="fr-FR" sz="6600" b="1" dirty="0">
              <a:solidFill>
                <a:srgbClr val="1F497D">
                  <a:lumMod val="75000"/>
                </a:srgbClr>
              </a:solidFill>
              <a:latin typeface="Arial Black" panose="020B0A04020102020204" pitchFamily="34" charset="0"/>
            </a:endParaRPr>
          </a:p>
          <a:p>
            <a:pPr algn="ctr"/>
            <a:r>
              <a:rPr lang="fr-FR" sz="6600" b="1" dirty="0" smtClean="0">
                <a:solidFill>
                  <a:srgbClr val="1F497D">
                    <a:lumMod val="75000"/>
                  </a:srgbClr>
                </a:solidFill>
                <a:latin typeface="Arial Black" panose="020B0A04020102020204" pitchFamily="34" charset="0"/>
              </a:rPr>
              <a:t>FOR YOUR ATTENTION</a:t>
            </a:r>
          </a:p>
          <a:p>
            <a:pPr algn="ctr"/>
            <a:r>
              <a:rPr lang="fr-FR" sz="6600" b="1" dirty="0" smtClean="0">
                <a:solidFill>
                  <a:srgbClr val="1F497D">
                    <a:lumMod val="75000"/>
                  </a:srgbClr>
                </a:solidFill>
                <a:latin typeface="Arial Black" panose="020B0A04020102020204" pitchFamily="34" charset="0"/>
              </a:rPr>
              <a:t>BARAKALAFEEK</a:t>
            </a:r>
            <a:endParaRPr lang="fr-FR" sz="6600" b="1" dirty="0">
              <a:solidFill>
                <a:srgbClr val="1F497D">
                  <a:lumMod val="75000"/>
                </a:srgbClr>
              </a:solidFill>
              <a:latin typeface="Arial Black" panose="020B0A04020102020204" pitchFamily="34" charset="0"/>
            </a:endParaRPr>
          </a:p>
        </p:txBody>
      </p:sp>
      <p:sp>
        <p:nvSpPr>
          <p:cNvPr id="8" name="Rectangle 7"/>
          <p:cNvSpPr/>
          <p:nvPr/>
        </p:nvSpPr>
        <p:spPr>
          <a:xfrm>
            <a:off x="0" y="3600986"/>
            <a:ext cx="9144000" cy="4571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2229438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196752"/>
            <a:ext cx="8928992" cy="3456384"/>
          </a:xfrm>
          <a:ln w="76200">
            <a:solidFill>
              <a:srgbClr val="CC0000"/>
            </a:solidFill>
          </a:ln>
        </p:spPr>
        <p:style>
          <a:lnRef idx="2">
            <a:schemeClr val="accent2"/>
          </a:lnRef>
          <a:fillRef idx="1">
            <a:schemeClr val="lt1"/>
          </a:fillRef>
          <a:effectRef idx="0">
            <a:schemeClr val="accent2"/>
          </a:effectRef>
          <a:fontRef idx="minor">
            <a:schemeClr val="dk1"/>
          </a:fontRef>
        </p:style>
        <p:txBody>
          <a:bodyPr rtlCol="0">
            <a:normAutofit fontScale="90000"/>
          </a:bodyPr>
          <a:lstStyle/>
          <a:p>
            <a:pPr algn="ctr">
              <a:defRPr/>
            </a:pPr>
            <a:r>
              <a:rPr lang="fr-FR" sz="2400" dirty="0"/>
              <a:t/>
            </a:r>
            <a:br>
              <a:rPr lang="fr-FR" sz="2400" dirty="0"/>
            </a:br>
            <a:r>
              <a:rPr lang="en-US" sz="7300" b="1" dirty="0" smtClean="0">
                <a:solidFill>
                  <a:prstClr val="black">
                    <a:lumMod val="95000"/>
                    <a:lumOff val="5000"/>
                  </a:prstClr>
                </a:solidFill>
                <a:latin typeface="Arial Black" pitchFamily="34" charset="0"/>
              </a:rPr>
              <a:t>Islamic </a:t>
            </a:r>
            <a:r>
              <a:rPr lang="en-US" sz="7300" b="1" dirty="0">
                <a:solidFill>
                  <a:prstClr val="black">
                    <a:lumMod val="95000"/>
                    <a:lumOff val="5000"/>
                  </a:prstClr>
                </a:solidFill>
                <a:latin typeface="Arial Black" pitchFamily="34" charset="0"/>
              </a:rPr>
              <a:t>Finance &amp; African Economy Development</a:t>
            </a:r>
            <a:endParaRPr lang="fr-FR" sz="7300" dirty="0"/>
          </a:p>
        </p:txBody>
      </p:sp>
      <p:sp>
        <p:nvSpPr>
          <p:cNvPr id="7" name="ZoneTexte 6">
            <a:extLst>
              <a:ext uri="{FF2B5EF4-FFF2-40B4-BE49-F238E27FC236}">
                <a16:creationId xmlns:a16="http://schemas.microsoft.com/office/drawing/2014/main" id="{03CAEFDC-ECAD-48AA-A959-3ED1C1476439}"/>
              </a:ext>
            </a:extLst>
          </p:cNvPr>
          <p:cNvSpPr txBox="1"/>
          <p:nvPr/>
        </p:nvSpPr>
        <p:spPr>
          <a:xfrm>
            <a:off x="0" y="4797152"/>
            <a:ext cx="9144000" cy="2746906"/>
          </a:xfrm>
          <a:prstGeom prst="rect">
            <a:avLst/>
          </a:prstGeom>
          <a:noFill/>
        </p:spPr>
        <p:txBody>
          <a:bodyPr wrap="square" rtlCol="0">
            <a:spAutoFit/>
          </a:bodyPr>
          <a:lstStyle/>
          <a:p>
            <a:pPr lvl="0">
              <a:defRPr/>
            </a:pPr>
            <a:r>
              <a:rPr lang="fr-FR" sz="2900" b="1" dirty="0" smtClean="0">
                <a:solidFill>
                  <a:prstClr val="black"/>
                </a:solidFill>
              </a:rPr>
              <a:t>     </a:t>
            </a:r>
            <a:r>
              <a:rPr lang="fr-FR" sz="2900" b="1" dirty="0" err="1" smtClean="0">
                <a:solidFill>
                  <a:prstClr val="black"/>
                </a:solidFill>
              </a:rPr>
              <a:t>Presented</a:t>
            </a:r>
            <a:r>
              <a:rPr lang="fr-FR" sz="2900" b="1" dirty="0" smtClean="0">
                <a:solidFill>
                  <a:prstClr val="black"/>
                </a:solidFill>
              </a:rPr>
              <a:t> by: </a:t>
            </a:r>
            <a:r>
              <a:rPr lang="fr-FR" sz="2900" b="1" dirty="0">
                <a:solidFill>
                  <a:srgbClr val="3333FF"/>
                </a:solidFill>
              </a:rPr>
              <a:t>D</a:t>
            </a:r>
            <a:r>
              <a:rPr lang="fr-FR" sz="2900" b="1" dirty="0" smtClean="0">
                <a:solidFill>
                  <a:srgbClr val="3333FF"/>
                </a:solidFill>
              </a:rPr>
              <a:t>r</a:t>
            </a:r>
            <a:r>
              <a:rPr lang="fr-FR" sz="2900" b="1" dirty="0">
                <a:solidFill>
                  <a:srgbClr val="3333FF"/>
                </a:solidFill>
              </a:rPr>
              <a:t>. Hima </a:t>
            </a:r>
            <a:r>
              <a:rPr lang="fr-FR" sz="2900" b="1" dirty="0" err="1">
                <a:solidFill>
                  <a:srgbClr val="3333FF"/>
                </a:solidFill>
              </a:rPr>
              <a:t>Mayaki</a:t>
            </a:r>
            <a:r>
              <a:rPr lang="fr-FR" sz="2900" b="1" dirty="0">
                <a:solidFill>
                  <a:srgbClr val="3333FF"/>
                </a:solidFill>
              </a:rPr>
              <a:t> </a:t>
            </a:r>
            <a:r>
              <a:rPr lang="fr-FR" sz="2900" b="1" dirty="0" err="1">
                <a:solidFill>
                  <a:srgbClr val="3333FF"/>
                </a:solidFill>
              </a:rPr>
              <a:t>Seyni</a:t>
            </a:r>
            <a:endParaRPr lang="fr-FR" sz="2900" b="1" dirty="0" smtClean="0">
              <a:solidFill>
                <a:srgbClr val="3333FF"/>
              </a:solidFill>
            </a:endParaRPr>
          </a:p>
          <a:p>
            <a:pPr lvl="0">
              <a:defRPr/>
            </a:pPr>
            <a:endParaRPr lang="fr-FR" sz="2900" b="1" dirty="0">
              <a:solidFill>
                <a:prstClr val="black"/>
              </a:solidFill>
            </a:endParaRPr>
          </a:p>
          <a:p>
            <a:pPr lvl="0">
              <a:defRPr/>
            </a:pPr>
            <a:r>
              <a:rPr lang="en-US" sz="2900" b="1" dirty="0" smtClean="0">
                <a:solidFill>
                  <a:srgbClr val="002060"/>
                </a:solidFill>
              </a:rPr>
              <a:t>International </a:t>
            </a:r>
            <a:r>
              <a:rPr lang="en-US" sz="2900" b="1" dirty="0">
                <a:solidFill>
                  <a:srgbClr val="002060"/>
                </a:solidFill>
              </a:rPr>
              <a:t>Development and Strategy-Director/Head of Islamic Finance Department LSMS, United Kingdom</a:t>
            </a:r>
          </a:p>
          <a:p>
            <a:pPr lvl="0">
              <a:defRPr/>
            </a:pPr>
            <a:endParaRPr lang="fr-FR" sz="2050" b="1" dirty="0" smtClean="0">
              <a:solidFill>
                <a:prstClr val="black"/>
              </a:solidFill>
            </a:endParaRPr>
          </a:p>
          <a:p>
            <a:pPr lvl="0">
              <a:defRPr/>
            </a:pPr>
            <a:endParaRPr lang="fr-FR" u="sng" dirty="0">
              <a:solidFill>
                <a:prstClr val="black"/>
              </a:solidFill>
            </a:endParaRPr>
          </a:p>
          <a:p>
            <a:pPr lvl="0">
              <a:defRPr/>
            </a:pPr>
            <a:endParaRPr lang="fr-FR" b="1" dirty="0">
              <a:solidFill>
                <a:prstClr val="black"/>
              </a:solidFill>
            </a:endParaRPr>
          </a:p>
        </p:txBody>
      </p:sp>
      <p:sp>
        <p:nvSpPr>
          <p:cNvPr id="8" name="Rectangle 8"/>
          <p:cNvSpPr/>
          <p:nvPr/>
        </p:nvSpPr>
        <p:spPr>
          <a:xfrm>
            <a:off x="107504" y="0"/>
            <a:ext cx="8928992" cy="1071546"/>
          </a:xfrm>
          <a:prstGeom prst="rect">
            <a:avLst/>
          </a:prstGeom>
          <a:solidFill>
            <a:srgbClr val="DCF9D7"/>
          </a:solidFill>
          <a:ln w="57150" cap="flat" cmpd="sng" algn="ctr">
            <a:solidFill>
              <a:srgbClr val="FF0000"/>
            </a:solidFill>
            <a:prstDash val="solid"/>
          </a:ln>
          <a:effectLst/>
        </p:spPr>
        <p:txBody>
          <a:bodyPr rtlCol="0" anchor="ctr"/>
          <a:lstStyle/>
          <a:p>
            <a:pPr lvl="0" algn="ctr">
              <a:defRPr/>
            </a:pPr>
            <a:r>
              <a:rPr lang="fr-FR" sz="4800" b="1" kern="0" dirty="0" smtClean="0">
                <a:solidFill>
                  <a:srgbClr val="002060"/>
                </a:solidFill>
                <a:latin typeface="Aharoni" pitchFamily="2" charset="-79"/>
                <a:cs typeface="Aharoni" pitchFamily="2" charset="-79"/>
              </a:rPr>
              <a:t>TOPIC </a:t>
            </a:r>
            <a:endParaRPr kumimoji="0" lang="en-US" sz="4800" b="1" i="0" u="none" strike="noStrike" kern="0" cap="none" spc="0" normalizeH="0" baseline="0" noProof="0" dirty="0" smtClean="0">
              <a:ln>
                <a:noFill/>
              </a:ln>
              <a:solidFill>
                <a:srgbClr val="002060"/>
              </a:solidFill>
              <a:effectLst/>
              <a:uLnTx/>
              <a:uFillTx/>
              <a:latin typeface="Aharoni" pitchFamily="2" charset="-79"/>
              <a:ea typeface="+mn-ea"/>
              <a:cs typeface="Aharoni" pitchFamily="2" charset="-79"/>
            </a:endParaRPr>
          </a:p>
        </p:txBody>
      </p:sp>
    </p:spTree>
    <p:extLst>
      <p:ext uri="{BB962C8B-B14F-4D97-AF65-F5344CB8AC3E}">
        <p14:creationId xmlns:p14="http://schemas.microsoft.com/office/powerpoint/2010/main" val="3890716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1000"/>
                                        <p:tgtEl>
                                          <p:spTgt spid="7">
                                            <p:txEl>
                                              <p:pRg st="2" end="2"/>
                                            </p:txEl>
                                          </p:spTgt>
                                        </p:tgtEl>
                                      </p:cBhvr>
                                    </p:animEffect>
                                    <p:anim calcmode="lin" valueType="num">
                                      <p:cBhvr>
                                        <p:cTn id="1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8000" b="1" dirty="0" smtClean="0">
                <a:latin typeface="Algerian" panose="04020705040A02060702" pitchFamily="82" charset="0"/>
              </a:rPr>
              <a:t>contents</a:t>
            </a:r>
            <a:endParaRPr lang="en-US" sz="8000" b="1" dirty="0">
              <a:latin typeface="Algerian" panose="04020705040A02060702" pitchFamily="82" charset="0"/>
            </a:endParaRPr>
          </a:p>
        </p:txBody>
      </p:sp>
      <p:sp>
        <p:nvSpPr>
          <p:cNvPr id="4" name="Espace réservé du numéro de diapositive 3"/>
          <p:cNvSpPr>
            <a:spLocks noGrp="1"/>
          </p:cNvSpPr>
          <p:nvPr>
            <p:ph type="sldNum" sz="quarter" idx="12"/>
          </p:nvPr>
        </p:nvSpPr>
        <p:spPr/>
        <p:txBody>
          <a:bodyPr>
            <a:normAutofit fontScale="85000" lnSpcReduction="20000"/>
          </a:bodyPr>
          <a:lstStyle/>
          <a:p>
            <a:fld id="{9B2CF9FB-A88C-420B-8068-63BD641A138E}" type="slidenum">
              <a:rPr lang="en-US" smtClean="0"/>
              <a:pPr/>
              <a:t>3</a:t>
            </a:fld>
            <a:endParaRPr lang="en-US" dirty="0"/>
          </a:p>
        </p:txBody>
      </p:sp>
      <p:sp>
        <p:nvSpPr>
          <p:cNvPr id="8" name="ZoneTexte 7">
            <a:extLst>
              <a:ext uri="{FF2B5EF4-FFF2-40B4-BE49-F238E27FC236}">
                <a16:creationId xmlns:a16="http://schemas.microsoft.com/office/drawing/2014/main" id="{7D4BECF7-9BDB-40F3-A5CC-CB1AEE286EA0}"/>
              </a:ext>
            </a:extLst>
          </p:cNvPr>
          <p:cNvSpPr txBox="1"/>
          <p:nvPr/>
        </p:nvSpPr>
        <p:spPr>
          <a:xfrm>
            <a:off x="1167806" y="2265463"/>
            <a:ext cx="7292625" cy="461665"/>
          </a:xfrm>
          <a:prstGeom prst="rect">
            <a:avLst/>
          </a:prstGeom>
          <a:noFill/>
        </p:spPr>
        <p:txBody>
          <a:bodyPr wrap="square" rtlCol="0">
            <a:spAutoFit/>
          </a:bodyPr>
          <a:lstStyle/>
          <a:p>
            <a:r>
              <a:rPr lang="fr-FR" sz="2400" b="1" dirty="0" smtClean="0">
                <a:solidFill>
                  <a:prstClr val="black"/>
                </a:solidFill>
                <a:latin typeface="Arial" panose="020B0604020202020204" pitchFamily="34" charset="0"/>
                <a:cs typeface="Arial" panose="020B0604020202020204" pitchFamily="34" charset="0"/>
              </a:rPr>
              <a:t>I. </a:t>
            </a:r>
            <a:r>
              <a:rPr lang="en-US" sz="2400" b="1" dirty="0">
                <a:solidFill>
                  <a:prstClr val="black"/>
                </a:solidFill>
                <a:latin typeface="Arial" panose="020B0604020202020204" pitchFamily="34" charset="0"/>
                <a:cs typeface="Arial" panose="020B0604020202020204" pitchFamily="34" charset="0"/>
              </a:rPr>
              <a:t>The Contemporary History of Islamic Finance</a:t>
            </a:r>
            <a:endParaRPr lang="fr-FR" sz="2400" b="1" dirty="0">
              <a:solidFill>
                <a:prstClr val="black"/>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9631C8D4-8BA9-4868-BA66-75669B27C574}"/>
              </a:ext>
            </a:extLst>
          </p:cNvPr>
          <p:cNvSpPr txBox="1"/>
          <p:nvPr/>
        </p:nvSpPr>
        <p:spPr>
          <a:xfrm>
            <a:off x="1167806" y="2973349"/>
            <a:ext cx="7976194" cy="461665"/>
          </a:xfrm>
          <a:prstGeom prst="rect">
            <a:avLst/>
          </a:prstGeom>
          <a:noFill/>
        </p:spPr>
        <p:txBody>
          <a:bodyPr wrap="square" rtlCol="0">
            <a:spAutoFit/>
          </a:bodyPr>
          <a:lstStyle/>
          <a:p>
            <a:r>
              <a:rPr lang="fr-FR" sz="2400" b="1" dirty="0" smtClean="0">
                <a:solidFill>
                  <a:prstClr val="black"/>
                </a:solidFill>
                <a:latin typeface="Arial" panose="020B0604020202020204" pitchFamily="34" charset="0"/>
                <a:cs typeface="Arial" panose="020B0604020202020204" pitchFamily="34" charset="0"/>
              </a:rPr>
              <a:t>II. </a:t>
            </a:r>
            <a:r>
              <a:rPr lang="en-US" sz="2400" b="1" dirty="0">
                <a:solidFill>
                  <a:prstClr val="black"/>
                </a:solidFill>
                <a:latin typeface="Arial" panose="020B0604020202020204" pitchFamily="34" charset="0"/>
                <a:cs typeface="Arial" panose="020B0604020202020204" pitchFamily="34" charset="0"/>
              </a:rPr>
              <a:t>The Geographical Development of Islamic Finance</a:t>
            </a:r>
            <a:endParaRPr lang="fr-FR" dirty="0">
              <a:solidFill>
                <a:prstClr val="black"/>
              </a:solidFill>
              <a:latin typeface="Engravers MT" panose="02090707080505020304" pitchFamily="18" charset="0"/>
            </a:endParaRPr>
          </a:p>
        </p:txBody>
      </p:sp>
      <p:sp>
        <p:nvSpPr>
          <p:cNvPr id="10" name="ZoneTexte 9">
            <a:extLst>
              <a:ext uri="{FF2B5EF4-FFF2-40B4-BE49-F238E27FC236}">
                <a16:creationId xmlns:a16="http://schemas.microsoft.com/office/drawing/2014/main" id="{7AC4C1E8-8828-4956-BE25-5DFECF5DDBE9}"/>
              </a:ext>
            </a:extLst>
          </p:cNvPr>
          <p:cNvSpPr txBox="1"/>
          <p:nvPr/>
        </p:nvSpPr>
        <p:spPr>
          <a:xfrm>
            <a:off x="1167806" y="3603665"/>
            <a:ext cx="5580112" cy="461665"/>
          </a:xfrm>
          <a:prstGeom prst="rect">
            <a:avLst/>
          </a:prstGeom>
          <a:noFill/>
        </p:spPr>
        <p:txBody>
          <a:bodyPr wrap="square" rtlCol="0">
            <a:spAutoFit/>
          </a:bodyPr>
          <a:lstStyle/>
          <a:p>
            <a:r>
              <a:rPr lang="fr-FR" sz="2400" b="1" dirty="0" smtClean="0">
                <a:solidFill>
                  <a:prstClr val="black"/>
                </a:solidFill>
                <a:latin typeface="Arial" panose="020B0604020202020204" pitchFamily="34" charset="0"/>
                <a:cs typeface="Arial" panose="020B0604020202020204" pitchFamily="34" charset="0"/>
              </a:rPr>
              <a:t>III. </a:t>
            </a:r>
            <a:r>
              <a:rPr lang="fr-FR" sz="2400" b="1" dirty="0" err="1" smtClean="0">
                <a:solidFill>
                  <a:prstClr val="black"/>
                </a:solidFill>
                <a:latin typeface="Arial" panose="020B0604020202020204" pitchFamily="34" charset="0"/>
                <a:cs typeface="Arial" panose="020B0604020202020204" pitchFamily="34" charset="0"/>
              </a:rPr>
              <a:t>Africa</a:t>
            </a:r>
            <a:endParaRPr lang="fr-FR" dirty="0">
              <a:solidFill>
                <a:prstClr val="black"/>
              </a:solidFill>
              <a:latin typeface="Engravers MT" panose="02090707080505020304" pitchFamily="18" charset="0"/>
            </a:endParaRPr>
          </a:p>
        </p:txBody>
      </p:sp>
      <p:sp>
        <p:nvSpPr>
          <p:cNvPr id="11" name="ZoneTexte 10">
            <a:extLst>
              <a:ext uri="{FF2B5EF4-FFF2-40B4-BE49-F238E27FC236}">
                <a16:creationId xmlns:a16="http://schemas.microsoft.com/office/drawing/2014/main" id="{8F23FE9D-B189-4CA5-8B2A-C53F0FADEDD6}"/>
              </a:ext>
            </a:extLst>
          </p:cNvPr>
          <p:cNvSpPr txBox="1"/>
          <p:nvPr/>
        </p:nvSpPr>
        <p:spPr>
          <a:xfrm>
            <a:off x="1167806" y="4096871"/>
            <a:ext cx="7757714" cy="738664"/>
          </a:xfrm>
          <a:prstGeom prst="rect">
            <a:avLst/>
          </a:prstGeom>
          <a:noFill/>
        </p:spPr>
        <p:txBody>
          <a:bodyPr wrap="square" rtlCol="0">
            <a:spAutoFit/>
          </a:bodyPr>
          <a:lstStyle/>
          <a:p>
            <a:r>
              <a:rPr lang="fr-FR" sz="2400" b="1" dirty="0" smtClean="0">
                <a:solidFill>
                  <a:prstClr val="black"/>
                </a:solidFill>
                <a:latin typeface="Arial" panose="020B0604020202020204" pitchFamily="34" charset="0"/>
                <a:cs typeface="Arial" panose="020B0604020202020204" pitchFamily="34" charset="0"/>
              </a:rPr>
              <a:t>IV. </a:t>
            </a:r>
            <a:r>
              <a:rPr lang="en-US" sz="2400" b="1" dirty="0">
                <a:solidFill>
                  <a:prstClr val="black"/>
                </a:solidFill>
                <a:latin typeface="Arial" panose="020B0604020202020204" pitchFamily="34" charset="0"/>
                <a:cs typeface="Arial" panose="020B0604020202020204" pitchFamily="34" charset="0"/>
              </a:rPr>
              <a:t>The Functions of Islamic Banks</a:t>
            </a:r>
            <a:endParaRPr lang="fr-FR" sz="2400" b="1" dirty="0" smtClean="0">
              <a:solidFill>
                <a:prstClr val="black"/>
              </a:solidFill>
              <a:latin typeface="Arial" panose="020B0604020202020204" pitchFamily="34" charset="0"/>
              <a:cs typeface="Arial" panose="020B0604020202020204" pitchFamily="34" charset="0"/>
            </a:endParaRPr>
          </a:p>
          <a:p>
            <a:endParaRPr lang="fr-FR" dirty="0">
              <a:solidFill>
                <a:prstClr val="black"/>
              </a:solidFill>
              <a:latin typeface="Engravers MT" panose="02090707080505020304" pitchFamily="18" charset="0"/>
            </a:endParaRPr>
          </a:p>
        </p:txBody>
      </p:sp>
      <p:sp>
        <p:nvSpPr>
          <p:cNvPr id="12" name="ZoneTexte 11">
            <a:extLst>
              <a:ext uri="{FF2B5EF4-FFF2-40B4-BE49-F238E27FC236}">
                <a16:creationId xmlns:a16="http://schemas.microsoft.com/office/drawing/2014/main" id="{D347EF97-30F4-4895-84AD-DC64DA23DA92}"/>
              </a:ext>
            </a:extLst>
          </p:cNvPr>
          <p:cNvSpPr txBox="1"/>
          <p:nvPr/>
        </p:nvSpPr>
        <p:spPr>
          <a:xfrm>
            <a:off x="1331640" y="4618701"/>
            <a:ext cx="7272808" cy="1107996"/>
          </a:xfrm>
          <a:prstGeom prst="rect">
            <a:avLst/>
          </a:prstGeom>
          <a:noFill/>
        </p:spPr>
        <p:txBody>
          <a:bodyPr wrap="square" rtlCol="0">
            <a:spAutoFit/>
          </a:bodyPr>
          <a:lstStyle/>
          <a:p>
            <a:r>
              <a:rPr lang="fr-FR" sz="2400" b="1" dirty="0" smtClean="0">
                <a:solidFill>
                  <a:prstClr val="black"/>
                </a:solidFill>
                <a:latin typeface="Arial" panose="020B0604020202020204" pitchFamily="34" charset="0"/>
                <a:cs typeface="Arial" panose="020B0604020202020204" pitchFamily="34" charset="0"/>
              </a:rPr>
              <a:t>V. </a:t>
            </a:r>
            <a:r>
              <a:rPr lang="en-US" sz="2400" b="1" dirty="0">
                <a:solidFill>
                  <a:prstClr val="black"/>
                </a:solidFill>
                <a:latin typeface="Arial" panose="020B0604020202020204" pitchFamily="34" charset="0"/>
                <a:cs typeface="Arial" panose="020B0604020202020204" pitchFamily="34" charset="0"/>
              </a:rPr>
              <a:t>Other Components of the Islamic Finance Industry</a:t>
            </a:r>
            <a:endParaRPr lang="fr-FR" sz="2400" b="1" dirty="0" smtClean="0">
              <a:solidFill>
                <a:prstClr val="black"/>
              </a:solidFill>
              <a:latin typeface="Arial" panose="020B0604020202020204" pitchFamily="34" charset="0"/>
              <a:cs typeface="Arial" panose="020B0604020202020204" pitchFamily="34" charset="0"/>
            </a:endParaRPr>
          </a:p>
          <a:p>
            <a:endParaRPr lang="fr-FR" dirty="0">
              <a:solidFill>
                <a:prstClr val="black"/>
              </a:solidFill>
              <a:latin typeface="Engravers MT" panose="02090707080505020304" pitchFamily="18" charset="0"/>
            </a:endParaRPr>
          </a:p>
        </p:txBody>
      </p:sp>
      <p:sp>
        <p:nvSpPr>
          <p:cNvPr id="15" name="ZoneTexte 14">
            <a:extLst>
              <a:ext uri="{FF2B5EF4-FFF2-40B4-BE49-F238E27FC236}">
                <a16:creationId xmlns:a16="http://schemas.microsoft.com/office/drawing/2014/main" id="{BDD1F5BC-FEC8-4AA9-BFBB-86D111906E78}"/>
              </a:ext>
            </a:extLst>
          </p:cNvPr>
          <p:cNvSpPr txBox="1"/>
          <p:nvPr/>
        </p:nvSpPr>
        <p:spPr>
          <a:xfrm>
            <a:off x="1331291" y="5597646"/>
            <a:ext cx="7129140" cy="738664"/>
          </a:xfrm>
          <a:prstGeom prst="rect">
            <a:avLst/>
          </a:prstGeom>
          <a:noFill/>
        </p:spPr>
        <p:txBody>
          <a:bodyPr wrap="square" rtlCol="0">
            <a:spAutoFit/>
          </a:bodyPr>
          <a:lstStyle/>
          <a:p>
            <a:r>
              <a:rPr lang="fr-FR" sz="2400" b="1" dirty="0" smtClean="0">
                <a:solidFill>
                  <a:prstClr val="black"/>
                </a:solidFill>
                <a:latin typeface="Arial" panose="020B0604020202020204" pitchFamily="34" charset="0"/>
                <a:cs typeface="Arial" panose="020B0604020202020204" pitchFamily="34" charset="0"/>
              </a:rPr>
              <a:t>VI. </a:t>
            </a:r>
            <a:r>
              <a:rPr lang="en-US" sz="2400" b="1" dirty="0">
                <a:solidFill>
                  <a:prstClr val="black"/>
                </a:solidFill>
                <a:latin typeface="Arial" panose="020B0604020202020204" pitchFamily="34" charset="0"/>
                <a:cs typeface="Arial" panose="020B0604020202020204" pitchFamily="34" charset="0"/>
              </a:rPr>
              <a:t>The Future of the Islamic Finance Industry </a:t>
            </a:r>
            <a:endParaRPr lang="fr-FR" sz="2400" b="1" dirty="0" smtClean="0">
              <a:solidFill>
                <a:prstClr val="black"/>
              </a:solidFill>
              <a:latin typeface="Arial" panose="020B0604020202020204" pitchFamily="34" charset="0"/>
              <a:cs typeface="Arial" panose="020B0604020202020204" pitchFamily="34" charset="0"/>
            </a:endParaRPr>
          </a:p>
          <a:p>
            <a:endParaRPr lang="fr-FR" dirty="0">
              <a:solidFill>
                <a:prstClr val="black"/>
              </a:solidFill>
              <a:latin typeface="Engravers MT" panose="02090707080505020304" pitchFamily="18" charset="0"/>
            </a:endParaRPr>
          </a:p>
        </p:txBody>
      </p:sp>
      <p:sp>
        <p:nvSpPr>
          <p:cNvPr id="16" name="ZoneTexte 15">
            <a:extLst>
              <a:ext uri="{FF2B5EF4-FFF2-40B4-BE49-F238E27FC236}">
                <a16:creationId xmlns:a16="http://schemas.microsoft.com/office/drawing/2014/main" id="{45D5D847-12FB-43E7-A9FB-0CFE8E5A8B5C}"/>
              </a:ext>
            </a:extLst>
          </p:cNvPr>
          <p:cNvSpPr txBox="1"/>
          <p:nvPr/>
        </p:nvSpPr>
        <p:spPr>
          <a:xfrm>
            <a:off x="1691680" y="6165304"/>
            <a:ext cx="4098736" cy="830997"/>
          </a:xfrm>
          <a:prstGeom prst="rect">
            <a:avLst/>
          </a:prstGeom>
          <a:noFill/>
        </p:spPr>
        <p:txBody>
          <a:bodyPr wrap="square" rtlCol="0">
            <a:spAutoFit/>
          </a:bodyPr>
          <a:lstStyle/>
          <a:p>
            <a:r>
              <a:rPr lang="fr-FR" sz="2400" b="1" dirty="0" smtClean="0">
                <a:solidFill>
                  <a:prstClr val="black"/>
                </a:solidFill>
                <a:latin typeface="Arial" panose="020B0604020202020204" pitchFamily="34" charset="0"/>
                <a:cs typeface="Arial" panose="020B0604020202020204" pitchFamily="34" charset="0"/>
              </a:rPr>
              <a:t>CONCLUSION</a:t>
            </a:r>
            <a:endParaRPr lang="en-US" sz="2400" b="1" dirty="0" smtClean="0">
              <a:solidFill>
                <a:prstClr val="black"/>
              </a:solidFill>
              <a:latin typeface="Arial" panose="020B0604020202020204" pitchFamily="34" charset="0"/>
              <a:cs typeface="Arial" panose="020B0604020202020204" pitchFamily="34" charset="0"/>
            </a:endParaRPr>
          </a:p>
          <a:p>
            <a:endParaRPr lang="fr-FR"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8975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2500"/>
                            </p:stCondLst>
                            <p:childTnLst>
                              <p:par>
                                <p:cTn id="21" presetID="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1000" fill="hold"/>
                                        <p:tgtEl>
                                          <p:spTgt spid="11"/>
                                        </p:tgtEl>
                                        <p:attrNameLst>
                                          <p:attrName>ppt_x</p:attrName>
                                        </p:attrNameLst>
                                      </p:cBhvr>
                                      <p:tavLst>
                                        <p:tav tm="0">
                                          <p:val>
                                            <p:strVal val="0-#ppt_w/2"/>
                                          </p:val>
                                        </p:tav>
                                        <p:tav tm="100000">
                                          <p:val>
                                            <p:strVal val="#ppt_x"/>
                                          </p:val>
                                        </p:tav>
                                      </p:tavLst>
                                    </p:anim>
                                    <p:anim calcmode="lin" valueType="num">
                                      <p:cBhvr additive="base">
                                        <p:cTn id="29" dur="10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0-#ppt_w/2"/>
                                          </p:val>
                                        </p:tav>
                                        <p:tav tm="100000">
                                          <p:val>
                                            <p:strVal val="#ppt_x"/>
                                          </p:val>
                                        </p:tav>
                                      </p:tavLst>
                                    </p:anim>
                                    <p:anim calcmode="lin" valueType="num">
                                      <p:cBhvr additive="base">
                                        <p:cTn id="34" dur="10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5500"/>
                            </p:stCondLst>
                            <p:childTnLst>
                              <p:par>
                                <p:cTn id="36" presetID="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1000" fill="hold"/>
                                        <p:tgtEl>
                                          <p:spTgt spid="15"/>
                                        </p:tgtEl>
                                        <p:attrNameLst>
                                          <p:attrName>ppt_x</p:attrName>
                                        </p:attrNameLst>
                                      </p:cBhvr>
                                      <p:tavLst>
                                        <p:tav tm="0">
                                          <p:val>
                                            <p:strVal val="0-#ppt_w/2"/>
                                          </p:val>
                                        </p:tav>
                                        <p:tav tm="100000">
                                          <p:val>
                                            <p:strVal val="#ppt_x"/>
                                          </p:val>
                                        </p:tav>
                                      </p:tavLst>
                                    </p:anim>
                                    <p:anim calcmode="lin" valueType="num">
                                      <p:cBhvr additive="base">
                                        <p:cTn id="39" dur="1000" fill="hold"/>
                                        <p:tgtEl>
                                          <p:spTgt spid="15"/>
                                        </p:tgtEl>
                                        <p:attrNameLst>
                                          <p:attrName>ppt_y</p:attrName>
                                        </p:attrNameLst>
                                      </p:cBhvr>
                                      <p:tavLst>
                                        <p:tav tm="0">
                                          <p:val>
                                            <p:strVal val="#ppt_y"/>
                                          </p:val>
                                        </p:tav>
                                        <p:tav tm="100000">
                                          <p:val>
                                            <p:strVal val="#ppt_y"/>
                                          </p:val>
                                        </p:tav>
                                      </p:tavLst>
                                    </p:anim>
                                  </p:childTnLst>
                                </p:cTn>
                              </p:par>
                            </p:childTnLst>
                          </p:cTn>
                        </p:par>
                        <p:par>
                          <p:cTn id="40" fill="hold">
                            <p:stCondLst>
                              <p:cond delay="6500"/>
                            </p:stCondLst>
                            <p:childTnLst>
                              <p:par>
                                <p:cTn id="41" presetID="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1000" fill="hold"/>
                                        <p:tgtEl>
                                          <p:spTgt spid="16"/>
                                        </p:tgtEl>
                                        <p:attrNameLst>
                                          <p:attrName>ppt_x</p:attrName>
                                        </p:attrNameLst>
                                      </p:cBhvr>
                                      <p:tavLst>
                                        <p:tav tm="0">
                                          <p:val>
                                            <p:strVal val="0-#ppt_w/2"/>
                                          </p:val>
                                        </p:tav>
                                        <p:tav tm="100000">
                                          <p:val>
                                            <p:strVal val="#ppt_x"/>
                                          </p:val>
                                        </p:tav>
                                      </p:tavLst>
                                    </p:anim>
                                    <p:anim calcmode="lin" valueType="num">
                                      <p:cBhvr additive="base">
                                        <p:cTn id="4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81622"/>
            <a:ext cx="8424936" cy="990600"/>
          </a:xfrm>
        </p:spPr>
        <p:txBody>
          <a:bodyPr>
            <a:normAutofit fontScale="90000"/>
          </a:bodyPr>
          <a:lstStyle/>
          <a:p>
            <a:pPr lvl="0" algn="ctr">
              <a:spcBef>
                <a:spcPts val="0"/>
              </a:spcBef>
            </a:pPr>
            <a:r>
              <a:rPr lang="en-US" dirty="0">
                <a:latin typeface="Algerian" panose="04020705040A02060702" pitchFamily="82" charset="0"/>
              </a:rPr>
              <a:t/>
            </a:r>
            <a:br>
              <a:rPr lang="en-US" dirty="0">
                <a:latin typeface="Algerian" panose="04020705040A02060702" pitchFamily="82" charset="0"/>
              </a:rPr>
            </a:br>
            <a:r>
              <a:rPr lang="fr-FR" sz="3100" b="1" dirty="0">
                <a:solidFill>
                  <a:prstClr val="black"/>
                </a:solidFill>
                <a:latin typeface="Arial" panose="020B0604020202020204" pitchFamily="34" charset="0"/>
                <a:ea typeface="+mn-ea"/>
                <a:cs typeface="Arial" panose="020B0604020202020204" pitchFamily="34" charset="0"/>
              </a:rPr>
              <a:t>I. </a:t>
            </a:r>
            <a:r>
              <a:rPr lang="en-US" sz="3100" b="1" dirty="0">
                <a:solidFill>
                  <a:prstClr val="black"/>
                </a:solidFill>
                <a:latin typeface="Arial" panose="020B0604020202020204" pitchFamily="34" charset="0"/>
                <a:ea typeface="+mn-ea"/>
                <a:cs typeface="Arial" panose="020B0604020202020204" pitchFamily="34" charset="0"/>
              </a:rPr>
              <a:t>The Contemporary History of Islamic Finance</a:t>
            </a:r>
            <a:r>
              <a:rPr lang="fr-FR" sz="3100" b="1" dirty="0">
                <a:solidFill>
                  <a:prstClr val="black"/>
                </a:solidFill>
                <a:latin typeface="Arial" panose="020B0604020202020204" pitchFamily="34" charset="0"/>
                <a:ea typeface="+mn-ea"/>
                <a:cs typeface="Arial" panose="020B0604020202020204" pitchFamily="34" charset="0"/>
              </a:rPr>
              <a:t/>
            </a:r>
            <a:br>
              <a:rPr lang="fr-FR" sz="3100" b="1" dirty="0">
                <a:solidFill>
                  <a:prstClr val="black"/>
                </a:solidFill>
                <a:latin typeface="Arial" panose="020B0604020202020204" pitchFamily="34" charset="0"/>
                <a:ea typeface="+mn-ea"/>
                <a:cs typeface="Arial" panose="020B0604020202020204" pitchFamily="34" charset="0"/>
              </a:rPr>
            </a:br>
            <a:endParaRPr lang="en-US" dirty="0"/>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1227157062"/>
              </p:ext>
            </p:extLst>
          </p:nvPr>
        </p:nvGraphicFramePr>
        <p:xfrm>
          <a:off x="179513" y="1268761"/>
          <a:ext cx="8784974" cy="5515528"/>
        </p:xfrm>
        <a:graphic>
          <a:graphicData uri="http://schemas.openxmlformats.org/drawingml/2006/table">
            <a:tbl>
              <a:tblPr firstRow="1" firstCol="1" bandRow="1"/>
              <a:tblGrid>
                <a:gridCol w="1388142">
                  <a:extLst>
                    <a:ext uri="{9D8B030D-6E8A-4147-A177-3AD203B41FA5}">
                      <a16:colId xmlns:a16="http://schemas.microsoft.com/office/drawing/2014/main" val="20000"/>
                    </a:ext>
                  </a:extLst>
                </a:gridCol>
                <a:gridCol w="1167623">
                  <a:extLst>
                    <a:ext uri="{9D8B030D-6E8A-4147-A177-3AD203B41FA5}">
                      <a16:colId xmlns:a16="http://schemas.microsoft.com/office/drawing/2014/main" val="20001"/>
                    </a:ext>
                  </a:extLst>
                </a:gridCol>
                <a:gridCol w="1954520">
                  <a:extLst>
                    <a:ext uri="{9D8B030D-6E8A-4147-A177-3AD203B41FA5}">
                      <a16:colId xmlns:a16="http://schemas.microsoft.com/office/drawing/2014/main" val="20002"/>
                    </a:ext>
                  </a:extLst>
                </a:gridCol>
                <a:gridCol w="1870647">
                  <a:extLst>
                    <a:ext uri="{9D8B030D-6E8A-4147-A177-3AD203B41FA5}">
                      <a16:colId xmlns:a16="http://schemas.microsoft.com/office/drawing/2014/main" val="20003"/>
                    </a:ext>
                  </a:extLst>
                </a:gridCol>
                <a:gridCol w="2404042">
                  <a:extLst>
                    <a:ext uri="{9D8B030D-6E8A-4147-A177-3AD203B41FA5}">
                      <a16:colId xmlns:a16="http://schemas.microsoft.com/office/drawing/2014/main" val="20004"/>
                    </a:ext>
                  </a:extLst>
                </a:gridCol>
              </a:tblGrid>
              <a:tr h="1244497">
                <a:tc>
                  <a:txBody>
                    <a:bodyPr/>
                    <a:lstStyle/>
                    <a:p>
                      <a:pPr algn="just">
                        <a:lnSpc>
                          <a:spcPct val="150000"/>
                        </a:lnSpc>
                        <a:spcAft>
                          <a:spcPts val="0"/>
                        </a:spcAft>
                      </a:pPr>
                      <a:r>
                        <a:rPr lang="fr-FR" sz="1800" b="1" dirty="0" err="1" smtClean="0">
                          <a:effectLst/>
                          <a:latin typeface="Baskerville Old Face" panose="02020602080505020303" pitchFamily="18" charset="0"/>
                          <a:ea typeface="Times New Roman"/>
                          <a:cs typeface="Arial"/>
                        </a:rPr>
                        <a:t>Founding</a:t>
                      </a:r>
                      <a:r>
                        <a:rPr lang="fr-FR" sz="1800" b="1" dirty="0" smtClean="0">
                          <a:effectLst/>
                          <a:latin typeface="Baskerville Old Face" panose="02020602080505020303" pitchFamily="18" charset="0"/>
                          <a:ea typeface="Times New Roman"/>
                          <a:cs typeface="Arial"/>
                        </a:rPr>
                        <a:t> </a:t>
                      </a:r>
                      <a:r>
                        <a:rPr lang="fr-FR" sz="1800" b="1" dirty="0" err="1" smtClean="0">
                          <a:effectLst/>
                          <a:latin typeface="Baskerville Old Face" panose="02020602080505020303" pitchFamily="18" charset="0"/>
                          <a:ea typeface="Times New Roman"/>
                          <a:cs typeface="Arial"/>
                        </a:rPr>
                        <a:t>Period</a:t>
                      </a:r>
                      <a:endParaRPr lang="fr-FR" sz="1800" b="1" dirty="0" smtClean="0">
                        <a:effectLst/>
                        <a:latin typeface="Baskerville Old Face" panose="02020602080505020303" pitchFamily="18" charset="0"/>
                        <a:ea typeface="Times New Roman"/>
                        <a:cs typeface="Arial"/>
                      </a:endParaRPr>
                    </a:p>
                    <a:p>
                      <a:pPr algn="just">
                        <a:lnSpc>
                          <a:spcPct val="150000"/>
                        </a:lnSpc>
                        <a:spcAft>
                          <a:spcPts val="0"/>
                        </a:spcAft>
                      </a:pPr>
                      <a:r>
                        <a:rPr lang="fr-FR" sz="1800" b="1" dirty="0" smtClean="0">
                          <a:effectLst/>
                          <a:latin typeface="Baskerville Old Face" panose="02020602080505020303" pitchFamily="18" charset="0"/>
                          <a:ea typeface="Times New Roman"/>
                          <a:cs typeface="Arial"/>
                        </a:rPr>
                        <a:t>1963–1975</a:t>
                      </a:r>
                      <a:endParaRPr lang="es-ES" sz="1600" dirty="0">
                        <a:effectLst/>
                        <a:latin typeface="Baskerville Old Face" panose="02020602080505020303"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just">
                        <a:lnSpc>
                          <a:spcPct val="150000"/>
                        </a:lnSpc>
                        <a:spcAft>
                          <a:spcPts val="0"/>
                        </a:spcAft>
                      </a:pPr>
                      <a:r>
                        <a:rPr lang="fr-FR" sz="1200">
                          <a:effectLst/>
                          <a:latin typeface="Times New Roman"/>
                          <a:ea typeface="Times New Roman"/>
                          <a:cs typeface="Arial"/>
                        </a:rPr>
                        <a:t> </a:t>
                      </a:r>
                      <a:endParaRPr lang="es-ES" sz="1100">
                        <a:effectLst/>
                        <a:latin typeface="Calibri"/>
                        <a:ea typeface="Calibri"/>
                        <a:cs typeface="Arial"/>
                      </a:endParaRPr>
                    </a:p>
                    <a:p>
                      <a:pPr algn="just">
                        <a:lnSpc>
                          <a:spcPct val="150000"/>
                        </a:lnSpc>
                        <a:spcAft>
                          <a:spcPts val="0"/>
                        </a:spcAft>
                      </a:pPr>
                      <a:r>
                        <a:rPr lang="fr-FR" sz="1200">
                          <a:effectLst/>
                          <a:latin typeface="Times New Roman"/>
                          <a:ea typeface="Times New Roman"/>
                          <a:cs typeface="Arial"/>
                        </a:rPr>
                        <a:t> </a:t>
                      </a:r>
                      <a:endParaRPr lang="es-ES" sz="1100">
                        <a:effectLst/>
                        <a:latin typeface="Calibri"/>
                        <a:ea typeface="Calibri"/>
                        <a:cs typeface="Arial"/>
                      </a:endParaRPr>
                    </a:p>
                    <a:p>
                      <a:pPr algn="just">
                        <a:lnSpc>
                          <a:spcPct val="150000"/>
                        </a:lnSpc>
                        <a:spcAft>
                          <a:spcPts val="0"/>
                        </a:spcAft>
                      </a:pPr>
                      <a:r>
                        <a:rPr lang="fr-FR" sz="1200">
                          <a:effectLst/>
                          <a:latin typeface="Times New Roman"/>
                          <a:ea typeface="Times New Roman"/>
                          <a:cs typeface="Arial"/>
                        </a:rPr>
                        <a:t> </a:t>
                      </a:r>
                      <a:endParaRPr lang="es-ES" sz="1100">
                        <a:effectLst/>
                        <a:latin typeface="Calibri"/>
                        <a:ea typeface="Calibri"/>
                        <a:cs typeface="Arial"/>
                      </a:endParaRPr>
                    </a:p>
                    <a:p>
                      <a:pPr algn="just">
                        <a:lnSpc>
                          <a:spcPct val="150000"/>
                        </a:lnSpc>
                        <a:spcAft>
                          <a:spcPts val="0"/>
                        </a:spcAft>
                      </a:pPr>
                      <a:r>
                        <a:rPr lang="fr-FR" sz="1200">
                          <a:effectLst/>
                          <a:latin typeface="Times New Roman"/>
                          <a:ea typeface="Times New Roman"/>
                          <a:cs typeface="Arial"/>
                        </a:rPr>
                        <a:t> </a:t>
                      </a:r>
                      <a:endParaRPr lang="es-ES" sz="1100">
                        <a:effectLst/>
                        <a:latin typeface="Calibri"/>
                        <a:ea typeface="Calibri"/>
                        <a:cs typeface="Arial"/>
                      </a:endParaRPr>
                    </a:p>
                    <a:p>
                      <a:pPr algn="just">
                        <a:lnSpc>
                          <a:spcPct val="150000"/>
                        </a:lnSpc>
                        <a:spcAft>
                          <a:spcPts val="0"/>
                        </a:spcAft>
                      </a:pPr>
                      <a:r>
                        <a:rPr lang="fr-FR" sz="1200">
                          <a:effectLst/>
                          <a:latin typeface="Times New Roman"/>
                          <a:ea typeface="Times New Roman"/>
                          <a:cs typeface="Arial"/>
                        </a:rPr>
                        <a:t> </a:t>
                      </a:r>
                      <a:endParaRPr lang="es-ES" sz="1100">
                        <a:effectLst/>
                        <a:latin typeface="Calibri"/>
                        <a:ea typeface="Calibri"/>
                        <a:cs typeface="Arial"/>
                      </a:endParaRPr>
                    </a:p>
                    <a:p>
                      <a:pPr algn="just">
                        <a:lnSpc>
                          <a:spcPct val="150000"/>
                        </a:lnSpc>
                        <a:spcAft>
                          <a:spcPts val="0"/>
                        </a:spcAft>
                      </a:pPr>
                      <a:r>
                        <a:rPr lang="fr-FR" sz="1200">
                          <a:effectLst/>
                          <a:latin typeface="Times New Roman"/>
                          <a:ea typeface="Times New Roman"/>
                          <a:cs typeface="Arial"/>
                        </a:rPr>
                        <a:t> </a:t>
                      </a:r>
                      <a:endParaRPr lang="es-ES" sz="1100">
                        <a:effectLst/>
                        <a:latin typeface="Calibri"/>
                        <a:ea typeface="Calibri"/>
                        <a:cs typeface="Arial"/>
                      </a:endParaRPr>
                    </a:p>
                    <a:p>
                      <a:pPr algn="just">
                        <a:lnSpc>
                          <a:spcPct val="150000"/>
                        </a:lnSpc>
                        <a:spcAft>
                          <a:spcPts val="0"/>
                        </a:spcAft>
                      </a:pPr>
                      <a:r>
                        <a:rPr lang="fr-FR" sz="1200">
                          <a:effectLst/>
                          <a:latin typeface="Times New Roman"/>
                          <a:ea typeface="Times New Roman"/>
                          <a:cs typeface="Arial"/>
                        </a:rPr>
                        <a:t> </a:t>
                      </a:r>
                      <a:endParaRPr lang="es-ES" sz="1100">
                        <a:effectLst/>
                        <a:latin typeface="Calibri"/>
                        <a:ea typeface="Calibri"/>
                        <a:cs typeface="Arial"/>
                      </a:endParaRPr>
                    </a:p>
                    <a:p>
                      <a:pPr algn="just">
                        <a:lnSpc>
                          <a:spcPct val="150000"/>
                        </a:lnSpc>
                        <a:spcAft>
                          <a:spcPts val="0"/>
                        </a:spcAft>
                      </a:pPr>
                      <a:r>
                        <a:rPr lang="fr-FR" sz="1200">
                          <a:effectLst/>
                          <a:latin typeface="Times New Roman"/>
                          <a:ea typeface="Times New Roman"/>
                          <a:cs typeface="Arial"/>
                        </a:rPr>
                        <a:t> </a:t>
                      </a:r>
                      <a:endParaRPr lang="es-E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800" b="1" dirty="0" smtClean="0">
                          <a:effectLst/>
                          <a:latin typeface="Baskerville Old Face" panose="02020602080505020303" pitchFamily="18" charset="0"/>
                          <a:ea typeface="Times New Roman"/>
                          <a:cs typeface="Arial"/>
                        </a:rPr>
                        <a:t>Formative </a:t>
                      </a:r>
                      <a:r>
                        <a:rPr lang="fr-FR" sz="1800" b="1" dirty="0" err="1" smtClean="0">
                          <a:effectLst/>
                          <a:latin typeface="Baskerville Old Face" panose="02020602080505020303" pitchFamily="18" charset="0"/>
                          <a:ea typeface="Times New Roman"/>
                          <a:cs typeface="Arial"/>
                        </a:rPr>
                        <a:t>Period</a:t>
                      </a:r>
                      <a:endParaRPr lang="fr-FR" sz="1800" b="1" dirty="0" smtClean="0">
                        <a:effectLst/>
                        <a:latin typeface="Baskerville Old Face" panose="02020602080505020303" pitchFamily="18" charset="0"/>
                        <a:ea typeface="Times New Roman"/>
                        <a:cs typeface="Arial"/>
                      </a:endParaRPr>
                    </a:p>
                    <a:p>
                      <a:pPr algn="just">
                        <a:lnSpc>
                          <a:spcPct val="150000"/>
                        </a:lnSpc>
                        <a:spcAft>
                          <a:spcPts val="0"/>
                        </a:spcAft>
                      </a:pPr>
                      <a:r>
                        <a:rPr lang="fr-FR" sz="1800" b="1" dirty="0" smtClean="0">
                          <a:effectLst/>
                          <a:latin typeface="Baskerville Old Face" panose="02020602080505020303" pitchFamily="18" charset="0"/>
                          <a:ea typeface="Times New Roman"/>
                          <a:cs typeface="Arial"/>
                        </a:rPr>
                        <a:t>1975–1990</a:t>
                      </a:r>
                      <a:endParaRPr lang="es-ES" sz="1600" dirty="0">
                        <a:effectLst/>
                        <a:latin typeface="Baskerville Old Face" panose="02020602080505020303"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just">
                        <a:lnSpc>
                          <a:spcPct val="150000"/>
                        </a:lnSpc>
                        <a:spcAft>
                          <a:spcPts val="0"/>
                        </a:spcAft>
                      </a:pPr>
                      <a:endParaRPr lang="fr-FR" sz="1200" dirty="0">
                        <a:effectLst/>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800" b="1" dirty="0" err="1" smtClean="0">
                          <a:effectLst/>
                          <a:latin typeface="Baskerville Old Face" panose="02020602080505020303" pitchFamily="18" charset="0"/>
                          <a:ea typeface="Times New Roman"/>
                          <a:cs typeface="Arial"/>
                        </a:rPr>
                        <a:t>Development</a:t>
                      </a:r>
                      <a:r>
                        <a:rPr lang="fr-FR" sz="1800" b="1" dirty="0" smtClean="0">
                          <a:effectLst/>
                          <a:latin typeface="Baskerville Old Face" panose="02020602080505020303" pitchFamily="18" charset="0"/>
                          <a:ea typeface="Times New Roman"/>
                          <a:cs typeface="Arial"/>
                        </a:rPr>
                        <a:t> </a:t>
                      </a:r>
                      <a:r>
                        <a:rPr lang="fr-FR" sz="1800" b="1" dirty="0" err="1" smtClean="0">
                          <a:effectLst/>
                          <a:latin typeface="Baskerville Old Face" panose="02020602080505020303" pitchFamily="18" charset="0"/>
                          <a:ea typeface="Times New Roman"/>
                          <a:cs typeface="Arial"/>
                        </a:rPr>
                        <a:t>Period</a:t>
                      </a:r>
                      <a:endParaRPr lang="fr-FR" sz="1800" b="1" dirty="0" smtClean="0">
                        <a:effectLst/>
                        <a:latin typeface="Baskerville Old Face" panose="02020602080505020303" pitchFamily="18" charset="0"/>
                        <a:ea typeface="Times New Roman"/>
                        <a:cs typeface="Arial"/>
                      </a:endParaRPr>
                    </a:p>
                    <a:p>
                      <a:pPr algn="just">
                        <a:lnSpc>
                          <a:spcPct val="150000"/>
                        </a:lnSpc>
                        <a:spcAft>
                          <a:spcPts val="0"/>
                        </a:spcAft>
                      </a:pPr>
                      <a:r>
                        <a:rPr lang="fr-FR" sz="1800" b="1" dirty="0" smtClean="0">
                          <a:effectLst/>
                          <a:latin typeface="Baskerville Old Face" panose="02020602080505020303" pitchFamily="18" charset="0"/>
                          <a:ea typeface="Times New Roman"/>
                          <a:cs typeface="Arial"/>
                        </a:rPr>
                        <a:t>1990–</a:t>
                      </a:r>
                      <a:r>
                        <a:rPr lang="fr-FR" sz="1800" b="1" dirty="0" err="1" smtClean="0">
                          <a:effectLst/>
                          <a:latin typeface="Baskerville Old Face" panose="02020602080505020303" pitchFamily="18" charset="0"/>
                          <a:ea typeface="Times New Roman"/>
                          <a:cs typeface="Arial"/>
                        </a:rPr>
                        <a:t>Now</a:t>
                      </a:r>
                      <a:endParaRPr lang="es-ES" sz="1600" dirty="0">
                        <a:effectLst/>
                        <a:latin typeface="Baskerville Old Face" panose="02020602080505020303" pitchFamily="18"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4271031">
                <a:tc>
                  <a:txBody>
                    <a:bodyPr/>
                    <a:lstStyle/>
                    <a:p>
                      <a:pPr algn="just">
                        <a:lnSpc>
                          <a:spcPct val="150000"/>
                        </a:lnSpc>
                        <a:spcAft>
                          <a:spcPts val="0"/>
                        </a:spcAft>
                      </a:pPr>
                      <a:r>
                        <a:rPr lang="en-US" sz="1600" b="1" dirty="0" smtClean="0">
                          <a:effectLst/>
                          <a:latin typeface="Arial" panose="020B0604020202020204" pitchFamily="34" charset="0"/>
                          <a:ea typeface="Times New Roman"/>
                          <a:cs typeface="Arial" panose="020B0604020202020204" pitchFamily="34" charset="0"/>
                        </a:rPr>
                        <a:t>1963 </a:t>
                      </a:r>
                      <a:r>
                        <a:rPr lang="en-US" sz="1600" b="1" dirty="0" err="1" smtClean="0">
                          <a:effectLst/>
                          <a:latin typeface="Arial" panose="020B0604020202020204" pitchFamily="34" charset="0"/>
                          <a:ea typeface="Times New Roman"/>
                          <a:cs typeface="Arial" panose="020B0604020202020204" pitchFamily="34" charset="0"/>
                        </a:rPr>
                        <a:t>Mit</a:t>
                      </a:r>
                      <a:r>
                        <a:rPr lang="en-US" sz="1600" b="1" dirty="0" smtClean="0">
                          <a:effectLst/>
                          <a:latin typeface="Arial" panose="020B0604020202020204" pitchFamily="34" charset="0"/>
                          <a:ea typeface="Times New Roman"/>
                          <a:cs typeface="Arial" panose="020B0604020202020204" pitchFamily="34" charset="0"/>
                        </a:rPr>
                        <a:t> </a:t>
                      </a:r>
                      <a:r>
                        <a:rPr lang="en-US" sz="1600" b="1" dirty="0" err="1" smtClean="0">
                          <a:effectLst/>
                          <a:latin typeface="Arial" panose="020B0604020202020204" pitchFamily="34" charset="0"/>
                          <a:ea typeface="Times New Roman"/>
                          <a:cs typeface="Arial" panose="020B0604020202020204" pitchFamily="34" charset="0"/>
                        </a:rPr>
                        <a:t>Ghamr</a:t>
                      </a:r>
                      <a:r>
                        <a:rPr lang="en-US" sz="1600" b="1" dirty="0" smtClean="0">
                          <a:effectLst/>
                          <a:latin typeface="Arial" panose="020B0604020202020204" pitchFamily="34" charset="0"/>
                          <a:ea typeface="Times New Roman"/>
                          <a:cs typeface="Arial" panose="020B0604020202020204" pitchFamily="34" charset="0"/>
                        </a:rPr>
                        <a:t>, Egypt,</a:t>
                      </a:r>
                    </a:p>
                    <a:p>
                      <a:pPr algn="just">
                        <a:lnSpc>
                          <a:spcPct val="150000"/>
                        </a:lnSpc>
                        <a:spcAft>
                          <a:spcPts val="0"/>
                        </a:spcAft>
                      </a:pPr>
                      <a:r>
                        <a:rPr lang="en-US" sz="1600" b="1" dirty="0" smtClean="0">
                          <a:effectLst/>
                          <a:latin typeface="Arial" panose="020B0604020202020204" pitchFamily="34" charset="0"/>
                          <a:ea typeface="Times New Roman"/>
                          <a:cs typeface="Arial" panose="020B0604020202020204" pitchFamily="34" charset="0"/>
                        </a:rPr>
                        <a:t>based on profit sharing</a:t>
                      </a:r>
                    </a:p>
                    <a:p>
                      <a:pPr algn="just">
                        <a:lnSpc>
                          <a:spcPct val="150000"/>
                        </a:lnSpc>
                        <a:spcAft>
                          <a:spcPts val="0"/>
                        </a:spcAft>
                      </a:pPr>
                      <a:r>
                        <a:rPr lang="en-US" sz="1600" b="1" dirty="0" smtClean="0">
                          <a:effectLst/>
                          <a:latin typeface="Arial" panose="020B0604020202020204" pitchFamily="34" charset="0"/>
                          <a:ea typeface="Times New Roman"/>
                          <a:cs typeface="Arial" panose="020B0604020202020204" pitchFamily="34" charset="0"/>
                        </a:rPr>
                        <a:t>and concepts of mutual</a:t>
                      </a:r>
                    </a:p>
                    <a:p>
                      <a:pPr algn="just">
                        <a:lnSpc>
                          <a:spcPct val="150000"/>
                        </a:lnSpc>
                        <a:spcAft>
                          <a:spcPts val="0"/>
                        </a:spcAft>
                      </a:pPr>
                      <a:r>
                        <a:rPr lang="en-US" sz="1600" b="1" dirty="0" smtClean="0">
                          <a:effectLst/>
                          <a:latin typeface="Arial" panose="020B0604020202020204" pitchFamily="34" charset="0"/>
                          <a:ea typeface="Times New Roman"/>
                          <a:cs typeface="Arial" panose="020B0604020202020204" pitchFamily="34" charset="0"/>
                        </a:rPr>
                        <a:t>credit union</a:t>
                      </a:r>
                      <a:r>
                        <a:rPr lang="fr-FR" sz="1600" b="1" dirty="0" smtClean="0">
                          <a:effectLst/>
                          <a:latin typeface="Arial" panose="020B0604020202020204" pitchFamily="34" charset="0"/>
                          <a:ea typeface="Times New Roman"/>
                          <a:cs typeface="Arial" panose="020B0604020202020204" pitchFamily="34" charset="0"/>
                        </a:rPr>
                        <a:t>.</a:t>
                      </a:r>
                      <a:endParaRPr lang="es-ES" sz="1400" b="1"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just">
                        <a:lnSpc>
                          <a:spcPct val="150000"/>
                        </a:lnSpc>
                        <a:spcAft>
                          <a:spcPts val="0"/>
                        </a:spcAft>
                      </a:pPr>
                      <a:r>
                        <a:rPr lang="en-US" sz="1600" b="1" dirty="0" smtClean="0">
                          <a:effectLst/>
                          <a:latin typeface="Arial" panose="020B0604020202020204" pitchFamily="34" charset="0"/>
                          <a:ea typeface="Times New Roman"/>
                          <a:cs typeface="Arial" panose="020B0604020202020204" pitchFamily="34" charset="0"/>
                        </a:rPr>
                        <a:t>Formation of </a:t>
                      </a:r>
                      <a:r>
                        <a:rPr lang="en-US" sz="1600" b="1" dirty="0" err="1" smtClean="0">
                          <a:effectLst/>
                          <a:latin typeface="Arial" panose="020B0604020202020204" pitchFamily="34" charset="0"/>
                          <a:ea typeface="Times New Roman"/>
                          <a:cs typeface="Arial" panose="020B0604020202020204" pitchFamily="34" charset="0"/>
                        </a:rPr>
                        <a:t>IsDB</a:t>
                      </a:r>
                      <a:r>
                        <a:rPr lang="en-US" sz="1600" b="1" dirty="0" smtClean="0">
                          <a:effectLst/>
                          <a:latin typeface="Arial" panose="020B0604020202020204" pitchFamily="34" charset="0"/>
                          <a:ea typeface="Times New Roman"/>
                          <a:cs typeface="Arial" panose="020B0604020202020204" pitchFamily="34" charset="0"/>
                        </a:rPr>
                        <a:t> and</a:t>
                      </a:r>
                    </a:p>
                    <a:p>
                      <a:pPr algn="just">
                        <a:lnSpc>
                          <a:spcPct val="150000"/>
                        </a:lnSpc>
                        <a:spcAft>
                          <a:spcPts val="0"/>
                        </a:spcAft>
                      </a:pPr>
                      <a:r>
                        <a:rPr lang="en-US" sz="1600" b="1" dirty="0" smtClean="0">
                          <a:effectLst/>
                          <a:latin typeface="Arial" panose="020B0604020202020204" pitchFamily="34" charset="0"/>
                          <a:ea typeface="Times New Roman"/>
                          <a:cs typeface="Arial" panose="020B0604020202020204" pitchFamily="34" charset="0"/>
                        </a:rPr>
                        <a:t>commercial banks</a:t>
                      </a:r>
                    </a:p>
                    <a:p>
                      <a:pPr algn="just">
                        <a:lnSpc>
                          <a:spcPct val="150000"/>
                        </a:lnSpc>
                        <a:spcAft>
                          <a:spcPts val="0"/>
                        </a:spcAft>
                      </a:pPr>
                      <a:r>
                        <a:rPr lang="en-US" sz="1600" b="1" dirty="0" smtClean="0">
                          <a:effectLst/>
                          <a:latin typeface="Arial" panose="020B0604020202020204" pitchFamily="34" charset="0"/>
                          <a:ea typeface="Times New Roman"/>
                          <a:cs typeface="Arial" panose="020B0604020202020204" pitchFamily="34" charset="0"/>
                        </a:rPr>
                        <a:t>First attempts to turn</a:t>
                      </a:r>
                    </a:p>
                    <a:p>
                      <a:pPr algn="just">
                        <a:lnSpc>
                          <a:spcPct val="150000"/>
                        </a:lnSpc>
                        <a:spcAft>
                          <a:spcPts val="0"/>
                        </a:spcAft>
                      </a:pPr>
                      <a:r>
                        <a:rPr lang="en-US" sz="1600" b="1" dirty="0" smtClean="0">
                          <a:effectLst/>
                          <a:latin typeface="Arial" panose="020B0604020202020204" pitchFamily="34" charset="0"/>
                          <a:ea typeface="Times New Roman"/>
                          <a:cs typeface="Arial" panose="020B0604020202020204" pitchFamily="34" charset="0"/>
                        </a:rPr>
                        <a:t>conventional finance into</a:t>
                      </a:r>
                    </a:p>
                    <a:p>
                      <a:pPr algn="just">
                        <a:lnSpc>
                          <a:spcPct val="150000"/>
                        </a:lnSpc>
                        <a:spcAft>
                          <a:spcPts val="0"/>
                        </a:spcAft>
                      </a:pPr>
                      <a:r>
                        <a:rPr lang="en-US" sz="1600" b="1" dirty="0" smtClean="0">
                          <a:effectLst/>
                          <a:latin typeface="Arial" panose="020B0604020202020204" pitchFamily="34" charset="0"/>
                          <a:ea typeface="Times New Roman"/>
                          <a:cs typeface="Arial" panose="020B0604020202020204" pitchFamily="34" charset="0"/>
                        </a:rPr>
                        <a:t>an Islamic format, some</a:t>
                      </a:r>
                    </a:p>
                    <a:p>
                      <a:pPr algn="just">
                        <a:lnSpc>
                          <a:spcPct val="150000"/>
                        </a:lnSpc>
                        <a:spcAft>
                          <a:spcPts val="0"/>
                        </a:spcAft>
                      </a:pPr>
                      <a:r>
                        <a:rPr lang="en-US" sz="1600" b="1" dirty="0" smtClean="0">
                          <a:effectLst/>
                          <a:latin typeface="Arial" panose="020B0604020202020204" pitchFamily="34" charset="0"/>
                          <a:ea typeface="Times New Roman"/>
                          <a:cs typeface="Arial" panose="020B0604020202020204" pitchFamily="34" charset="0"/>
                        </a:rPr>
                        <a:t>new product development</a:t>
                      </a:r>
                      <a:endParaRPr lang="es-ES" sz="1400" b="1"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just">
                        <a:lnSpc>
                          <a:spcPct val="150000"/>
                        </a:lnSpc>
                        <a:spcAft>
                          <a:spcPts val="0"/>
                        </a:spcAft>
                      </a:pPr>
                      <a:r>
                        <a:rPr lang="en-US" sz="1600" b="1" dirty="0" smtClean="0">
                          <a:effectLst/>
                          <a:latin typeface="Arial" panose="020B0604020202020204" pitchFamily="34" charset="0"/>
                          <a:ea typeface="Times New Roman"/>
                          <a:cs typeface="Arial" panose="020B0604020202020204" pitchFamily="34" charset="0"/>
                        </a:rPr>
                        <a:t>Regulation and</a:t>
                      </a:r>
                    </a:p>
                    <a:p>
                      <a:pPr algn="just">
                        <a:lnSpc>
                          <a:spcPct val="150000"/>
                        </a:lnSpc>
                        <a:spcAft>
                          <a:spcPts val="0"/>
                        </a:spcAft>
                      </a:pPr>
                      <a:r>
                        <a:rPr lang="en-US" sz="1600" b="1" dirty="0" err="1" smtClean="0">
                          <a:effectLst/>
                          <a:latin typeface="Arial" panose="020B0604020202020204" pitchFamily="34" charset="0"/>
                          <a:ea typeface="Times New Roman"/>
                          <a:cs typeface="Arial" panose="020B0604020202020204" pitchFamily="34" charset="0"/>
                        </a:rPr>
                        <a:t>standardisation</a:t>
                      </a:r>
                      <a:endParaRPr lang="en-US" sz="1600" b="1" dirty="0" smtClean="0">
                        <a:effectLst/>
                        <a:latin typeface="Arial" panose="020B0604020202020204" pitchFamily="34" charset="0"/>
                        <a:ea typeface="Times New Roman"/>
                        <a:cs typeface="Arial" panose="020B0604020202020204" pitchFamily="34" charset="0"/>
                      </a:endParaRPr>
                    </a:p>
                    <a:p>
                      <a:pPr algn="just">
                        <a:lnSpc>
                          <a:spcPct val="150000"/>
                        </a:lnSpc>
                        <a:spcAft>
                          <a:spcPts val="0"/>
                        </a:spcAft>
                      </a:pPr>
                      <a:r>
                        <a:rPr lang="en-US" sz="1600" b="1" dirty="0" smtClean="0">
                          <a:effectLst/>
                          <a:latin typeface="Arial" panose="020B0604020202020204" pitchFamily="34" charset="0"/>
                          <a:ea typeface="Times New Roman"/>
                          <a:cs typeface="Arial" panose="020B0604020202020204" pitchFamily="34" charset="0"/>
                        </a:rPr>
                        <a:t>Islamic windows</a:t>
                      </a:r>
                    </a:p>
                    <a:p>
                      <a:pPr algn="just">
                        <a:lnSpc>
                          <a:spcPct val="150000"/>
                        </a:lnSpc>
                        <a:spcAft>
                          <a:spcPts val="0"/>
                        </a:spcAft>
                      </a:pPr>
                      <a:r>
                        <a:rPr lang="en-US" sz="1600" b="1" dirty="0" smtClean="0">
                          <a:effectLst/>
                          <a:latin typeface="Arial" panose="020B0604020202020204" pitchFamily="34" charset="0"/>
                          <a:ea typeface="Times New Roman"/>
                          <a:cs typeface="Arial" panose="020B0604020202020204" pitchFamily="34" charset="0"/>
                        </a:rPr>
                        <a:t>Increasing sophistication</a:t>
                      </a:r>
                      <a:endParaRPr lang="es-ES" sz="1400" b="1"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Espace réservé du numéro de diapositive 3"/>
          <p:cNvSpPr>
            <a:spLocks noGrp="1"/>
          </p:cNvSpPr>
          <p:nvPr>
            <p:ph type="sldNum" sz="quarter" idx="12"/>
          </p:nvPr>
        </p:nvSpPr>
        <p:spPr/>
        <p:txBody>
          <a:bodyPr>
            <a:normAutofit fontScale="85000" lnSpcReduction="20000"/>
          </a:bodyPr>
          <a:lstStyle/>
          <a:p>
            <a:fld id="{9B2CF9FB-A88C-420B-8068-63BD641A138E}" type="slidenum">
              <a:rPr lang="en-US" smtClean="0"/>
              <a:pPr/>
              <a:t>4</a:t>
            </a:fld>
            <a:endParaRPr lang="en-US"/>
          </a:p>
        </p:txBody>
      </p:sp>
      <p:sp>
        <p:nvSpPr>
          <p:cNvPr id="10" name="3 Flecha derecha"/>
          <p:cNvSpPr/>
          <p:nvPr/>
        </p:nvSpPr>
        <p:spPr>
          <a:xfrm>
            <a:off x="1907704" y="3405976"/>
            <a:ext cx="523875" cy="676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1" name="4 Flecha derecha"/>
          <p:cNvSpPr/>
          <p:nvPr/>
        </p:nvSpPr>
        <p:spPr>
          <a:xfrm>
            <a:off x="5364088" y="3405975"/>
            <a:ext cx="552450" cy="676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Tree>
    <p:extLst>
      <p:ext uri="{BB962C8B-B14F-4D97-AF65-F5344CB8AC3E}">
        <p14:creationId xmlns:p14="http://schemas.microsoft.com/office/powerpoint/2010/main" val="2550533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81622"/>
            <a:ext cx="8712968" cy="990600"/>
          </a:xfrm>
        </p:spPr>
        <p:txBody>
          <a:bodyPr>
            <a:normAutofit fontScale="90000"/>
          </a:bodyPr>
          <a:lstStyle/>
          <a:p>
            <a:pPr algn="ctr"/>
            <a:r>
              <a:rPr lang="en-US" dirty="0">
                <a:latin typeface="Algerian" panose="04020705040A02060702" pitchFamily="82" charset="0"/>
              </a:rPr>
              <a:t/>
            </a:r>
            <a:br>
              <a:rPr lang="en-US" dirty="0">
                <a:latin typeface="Algerian" panose="04020705040A02060702" pitchFamily="82" charset="0"/>
              </a:rPr>
            </a:br>
            <a:r>
              <a:rPr lang="fr-FR" sz="3100" b="1" dirty="0">
                <a:solidFill>
                  <a:prstClr val="black"/>
                </a:solidFill>
                <a:latin typeface="Arial" panose="020B0604020202020204" pitchFamily="34" charset="0"/>
                <a:cs typeface="Arial" panose="020B0604020202020204" pitchFamily="34" charset="0"/>
              </a:rPr>
              <a:t>I. </a:t>
            </a:r>
            <a:r>
              <a:rPr lang="en-US" sz="3100" b="1" dirty="0">
                <a:solidFill>
                  <a:prstClr val="black"/>
                </a:solidFill>
                <a:latin typeface="Arial" panose="020B0604020202020204" pitchFamily="34" charset="0"/>
                <a:cs typeface="Arial" panose="020B0604020202020204" pitchFamily="34" charset="0"/>
              </a:rPr>
              <a:t>The Contemporary History of Islamic Finance</a:t>
            </a:r>
            <a:r>
              <a:rPr lang="fr-FR" sz="3100" b="1" dirty="0">
                <a:solidFill>
                  <a:prstClr val="black"/>
                </a:solidFill>
                <a:latin typeface="Arial" panose="020B0604020202020204" pitchFamily="34" charset="0"/>
                <a:cs typeface="Arial" panose="020B0604020202020204" pitchFamily="34" charset="0"/>
              </a:rPr>
              <a:t/>
            </a:r>
            <a:br>
              <a:rPr lang="fr-FR" sz="3100" b="1" dirty="0">
                <a:solidFill>
                  <a:prstClr val="black"/>
                </a:solidFill>
                <a:latin typeface="Arial" panose="020B0604020202020204" pitchFamily="34" charset="0"/>
                <a:cs typeface="Arial" panose="020B0604020202020204" pitchFamily="34" charset="0"/>
              </a:rPr>
            </a:br>
            <a:endParaRPr lang="en-US" dirty="0"/>
          </a:p>
        </p:txBody>
      </p:sp>
      <p:sp>
        <p:nvSpPr>
          <p:cNvPr id="3" name="Espace réservé du contenu 2"/>
          <p:cNvSpPr>
            <a:spLocks noGrp="1"/>
          </p:cNvSpPr>
          <p:nvPr>
            <p:ph sz="quarter" idx="1"/>
          </p:nvPr>
        </p:nvSpPr>
        <p:spPr>
          <a:xfrm>
            <a:off x="395536" y="1600200"/>
            <a:ext cx="8496944" cy="4997152"/>
          </a:xfrm>
        </p:spPr>
        <p:txBody>
          <a:bodyPr>
            <a:normAutofit fontScale="92500" lnSpcReduction="10000"/>
          </a:bodyPr>
          <a:lstStyle/>
          <a:p>
            <a:pPr marL="0" indent="0" algn="just">
              <a:buNone/>
            </a:pPr>
            <a:endParaRPr lang="fr-FR" sz="2600" dirty="0">
              <a:latin typeface="Georgia" panose="02040502050405020303" pitchFamily="18" charset="0"/>
            </a:endParaRPr>
          </a:p>
          <a:p>
            <a:pPr marL="0" indent="0" algn="just">
              <a:buNone/>
            </a:pPr>
            <a:r>
              <a:rPr lang="en-US" sz="3600" b="1" dirty="0">
                <a:latin typeface="Arial" panose="020B0604020202020204" pitchFamily="34" charset="0"/>
                <a:cs typeface="Arial" panose="020B0604020202020204" pitchFamily="34" charset="0"/>
              </a:rPr>
              <a:t>Since the 1990s, Islamic finance has become increasingly sophisticated and Islamic financial products have developed to match almost every demand from capital markets, consumer banking and wealth management. During this period, the number of Islamic banks has expanded significantly around the world. </a:t>
            </a:r>
          </a:p>
          <a:p>
            <a:pPr algn="just"/>
            <a:endParaRPr lang="en-US" dirty="0"/>
          </a:p>
        </p:txBody>
      </p:sp>
      <p:sp>
        <p:nvSpPr>
          <p:cNvPr id="4" name="Espace réservé du numéro de diapositive 3"/>
          <p:cNvSpPr>
            <a:spLocks noGrp="1"/>
          </p:cNvSpPr>
          <p:nvPr>
            <p:ph type="sldNum" sz="quarter" idx="12"/>
          </p:nvPr>
        </p:nvSpPr>
        <p:spPr/>
        <p:txBody>
          <a:bodyPr>
            <a:normAutofit fontScale="85000" lnSpcReduction="20000"/>
          </a:bodyPr>
          <a:lstStyle/>
          <a:p>
            <a:fld id="{9B2CF9FB-A88C-420B-8068-63BD641A138E}" type="slidenum">
              <a:rPr lang="en-US" smtClean="0"/>
              <a:pPr/>
              <a:t>5</a:t>
            </a:fld>
            <a:endParaRPr lang="en-US"/>
          </a:p>
        </p:txBody>
      </p:sp>
    </p:spTree>
    <p:extLst>
      <p:ext uri="{BB962C8B-B14F-4D97-AF65-F5344CB8AC3E}">
        <p14:creationId xmlns:p14="http://schemas.microsoft.com/office/powerpoint/2010/main" val="38974755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85065"/>
            <a:ext cx="8856984" cy="990600"/>
          </a:xfrm>
        </p:spPr>
        <p:txBody>
          <a:bodyPr>
            <a:normAutofit/>
          </a:bodyPr>
          <a:lstStyle/>
          <a:p>
            <a:pPr lvl="0">
              <a:spcBef>
                <a:spcPts val="0"/>
              </a:spcBef>
            </a:pPr>
            <a:r>
              <a:rPr lang="fr-FR" sz="2700" b="1" dirty="0" smtClean="0">
                <a:solidFill>
                  <a:prstClr val="black"/>
                </a:solidFill>
                <a:latin typeface="Arial" panose="020B0604020202020204" pitchFamily="34" charset="0"/>
                <a:ea typeface="+mn-ea"/>
                <a:cs typeface="Arial" panose="020B0604020202020204" pitchFamily="34" charset="0"/>
              </a:rPr>
              <a:t>II</a:t>
            </a:r>
            <a:r>
              <a:rPr lang="fr-FR" sz="2700" b="1" dirty="0">
                <a:solidFill>
                  <a:prstClr val="black"/>
                </a:solidFill>
                <a:latin typeface="Arial" panose="020B0604020202020204" pitchFamily="34" charset="0"/>
                <a:ea typeface="+mn-ea"/>
                <a:cs typeface="Arial" panose="020B0604020202020204" pitchFamily="34" charset="0"/>
              </a:rPr>
              <a:t>. </a:t>
            </a:r>
            <a:r>
              <a:rPr lang="en-US" sz="2700" b="1" dirty="0">
                <a:solidFill>
                  <a:prstClr val="black"/>
                </a:solidFill>
                <a:latin typeface="Arial" panose="020B0604020202020204" pitchFamily="34" charset="0"/>
                <a:ea typeface="+mn-ea"/>
                <a:cs typeface="Arial" panose="020B0604020202020204" pitchFamily="34" charset="0"/>
              </a:rPr>
              <a:t>The Geographical Development of Islamic Finance</a:t>
            </a:r>
            <a:endParaRPr lang="fr-FR" sz="2700" dirty="0">
              <a:solidFill>
                <a:prstClr val="black"/>
              </a:solidFill>
              <a:latin typeface="Engravers MT" panose="02090707080505020304" pitchFamily="18" charset="0"/>
              <a:ea typeface="+mn-ea"/>
              <a:cs typeface="+mn-cs"/>
            </a:endParaRPr>
          </a:p>
        </p:txBody>
      </p:sp>
      <p:sp>
        <p:nvSpPr>
          <p:cNvPr id="6" name="5 CuadroTexto"/>
          <p:cNvSpPr txBox="1"/>
          <p:nvPr/>
        </p:nvSpPr>
        <p:spPr>
          <a:xfrm>
            <a:off x="179512" y="1238064"/>
            <a:ext cx="8712968" cy="5509200"/>
          </a:xfrm>
          <a:prstGeom prst="rect">
            <a:avLst/>
          </a:prstGeom>
          <a:solidFill>
            <a:schemeClr val="accent1">
              <a:lumMod val="40000"/>
              <a:lumOff val="60000"/>
            </a:schemeClr>
          </a:solidFill>
          <a:ln w="38100">
            <a:solidFill>
              <a:schemeClr val="tx1"/>
            </a:solidFill>
          </a:ln>
        </p:spPr>
        <p:txBody>
          <a:bodyPr wrap="square" rtlCol="0">
            <a:spAutoFit/>
          </a:bodyPr>
          <a:lstStyle/>
          <a:p>
            <a:pPr lvl="0" algn="just"/>
            <a:r>
              <a:rPr lang="en-US" sz="3200" b="1" dirty="0">
                <a:latin typeface="Arial" panose="020B0604020202020204" pitchFamily="34" charset="0"/>
                <a:cs typeface="Arial" panose="020B0604020202020204" pitchFamily="34" charset="0"/>
              </a:rPr>
              <a:t>The Islamic financial industry has grown irrespective of any government support. Initially mainly limited to Middle Eastern countries, it expanded into Asia in the 1980s and into Europe from around 2002. Bahrain, Malaysia and the UK have played important roles in their respective regional Islamic finance markets and the developments in each of these jurisdictions have been beneficial to the global development of the industry.</a:t>
            </a:r>
            <a:endParaRPr lang="es-E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3966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307" y="247464"/>
            <a:ext cx="8153400" cy="661256"/>
          </a:xfrm>
        </p:spPr>
        <p:txBody>
          <a:bodyPr>
            <a:normAutofit fontScale="90000"/>
          </a:bodyPr>
          <a:lstStyle/>
          <a:p>
            <a:pPr lvl="0" algn="ctr">
              <a:spcBef>
                <a:spcPts val="0"/>
              </a:spcBef>
            </a:pPr>
            <a:r>
              <a:rPr lang="fr-FR" dirty="0">
                <a:latin typeface="Georgia" panose="02040502050405020303" pitchFamily="18" charset="0"/>
              </a:rPr>
              <a:t/>
            </a:r>
            <a:br>
              <a:rPr lang="fr-FR" dirty="0">
                <a:latin typeface="Georgia" panose="02040502050405020303" pitchFamily="18" charset="0"/>
              </a:rPr>
            </a:br>
            <a:r>
              <a:rPr lang="fr-FR" dirty="0" smtClean="0">
                <a:latin typeface="Georgia" panose="02040502050405020303" pitchFamily="18" charset="0"/>
              </a:rPr>
              <a:t/>
            </a:r>
            <a:br>
              <a:rPr lang="fr-FR" dirty="0" smtClean="0">
                <a:latin typeface="Georgia" panose="02040502050405020303" pitchFamily="18" charset="0"/>
              </a:rPr>
            </a:br>
            <a:r>
              <a:rPr lang="fr-FR" sz="3600" b="1" dirty="0" smtClean="0">
                <a:solidFill>
                  <a:prstClr val="black"/>
                </a:solidFill>
                <a:latin typeface="Arial" panose="020B0604020202020204" pitchFamily="34" charset="0"/>
                <a:ea typeface="+mn-ea"/>
                <a:cs typeface="Arial" panose="020B0604020202020204" pitchFamily="34" charset="0"/>
              </a:rPr>
              <a:t>III</a:t>
            </a:r>
            <a:r>
              <a:rPr lang="fr-FR" sz="3600" b="1" dirty="0">
                <a:solidFill>
                  <a:prstClr val="black"/>
                </a:solidFill>
                <a:latin typeface="Arial" panose="020B0604020202020204" pitchFamily="34" charset="0"/>
                <a:ea typeface="+mn-ea"/>
                <a:cs typeface="Arial" panose="020B0604020202020204" pitchFamily="34" charset="0"/>
              </a:rPr>
              <a:t>. </a:t>
            </a:r>
            <a:r>
              <a:rPr lang="fr-FR" sz="3600" b="1" dirty="0" err="1">
                <a:solidFill>
                  <a:prstClr val="black"/>
                </a:solidFill>
                <a:latin typeface="Arial" panose="020B0604020202020204" pitchFamily="34" charset="0"/>
                <a:ea typeface="+mn-ea"/>
                <a:cs typeface="Arial" panose="020B0604020202020204" pitchFamily="34" charset="0"/>
              </a:rPr>
              <a:t>Africa</a:t>
            </a:r>
            <a:r>
              <a:rPr lang="fr-FR" sz="2700" dirty="0">
                <a:solidFill>
                  <a:prstClr val="black"/>
                </a:solidFill>
                <a:latin typeface="Engravers MT" panose="02090707080505020304" pitchFamily="18" charset="0"/>
                <a:ea typeface="+mn-ea"/>
                <a:cs typeface="+mn-cs"/>
              </a:rPr>
              <a:t/>
            </a:r>
            <a:br>
              <a:rPr lang="fr-FR" sz="2700" dirty="0">
                <a:solidFill>
                  <a:prstClr val="black"/>
                </a:solidFill>
                <a:latin typeface="Engravers MT" panose="02090707080505020304" pitchFamily="18" charset="0"/>
                <a:ea typeface="+mn-ea"/>
                <a:cs typeface="+mn-cs"/>
              </a:rPr>
            </a:br>
            <a:r>
              <a:rPr lang="fr-FR" b="1" dirty="0">
                <a:latin typeface="Georgia" panose="02040502050405020303" pitchFamily="18" charset="0"/>
              </a:rPr>
              <a:t/>
            </a:r>
            <a:br>
              <a:rPr lang="fr-FR" b="1" dirty="0">
                <a:latin typeface="Georgia" panose="02040502050405020303" pitchFamily="18" charset="0"/>
              </a:rPr>
            </a:br>
            <a:endParaRPr lang="en-US" b="1" dirty="0"/>
          </a:p>
        </p:txBody>
      </p:sp>
      <p:sp>
        <p:nvSpPr>
          <p:cNvPr id="12" name="11 CuadroTexto"/>
          <p:cNvSpPr txBox="1"/>
          <p:nvPr/>
        </p:nvSpPr>
        <p:spPr>
          <a:xfrm>
            <a:off x="323528" y="1161118"/>
            <a:ext cx="8656303" cy="5262979"/>
          </a:xfrm>
          <a:prstGeom prst="rect">
            <a:avLst/>
          </a:prstGeom>
          <a:solidFill>
            <a:srgbClr val="0070C0"/>
          </a:solidFill>
          <a:ln w="38100">
            <a:solidFill>
              <a:schemeClr val="tx1"/>
            </a:solidFill>
          </a:ln>
        </p:spPr>
        <p:txBody>
          <a:bodyPr wrap="square" rtlCol="0">
            <a:spAutoFit/>
          </a:bodyPr>
          <a:lstStyle/>
          <a:p>
            <a:pPr algn="just"/>
            <a:r>
              <a:rPr lang="en-US" sz="4800" b="1" kern="0" dirty="0">
                <a:solidFill>
                  <a:srgbClr val="FFFFFF"/>
                </a:solidFill>
                <a:latin typeface="Arial" panose="020B0604020202020204" pitchFamily="34" charset="0"/>
                <a:cs typeface="Arial" panose="020B0604020202020204" pitchFamily="34" charset="0"/>
              </a:rPr>
              <a:t>Throughout the African countries, and currently in South Africa particularly, Islamic finance is gaining traction. In other countries, Islamic financial services are slowly being introduced</a:t>
            </a:r>
            <a:endParaRPr lang="es-ES" sz="4800"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5096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320080"/>
          </a:xfrm>
        </p:spPr>
        <p:txBody>
          <a:bodyPr>
            <a:normAutofit fontScale="90000"/>
          </a:bodyPr>
          <a:lstStyle/>
          <a:p>
            <a:pPr algn="ctr"/>
            <a:r>
              <a:rPr lang="fr-FR" sz="2800" b="1" dirty="0" smtClean="0">
                <a:latin typeface="Algerian" panose="04020705040A02060702" pitchFamily="82" charset="0"/>
              </a:rPr>
              <a:t>World </a:t>
            </a:r>
            <a:r>
              <a:rPr lang="fr-FR" sz="2800" b="1" dirty="0" err="1" smtClean="0">
                <a:latin typeface="Algerian" panose="04020705040A02060702" pitchFamily="82" charset="0"/>
              </a:rPr>
              <a:t>bank</a:t>
            </a:r>
            <a:r>
              <a:rPr lang="fr-FR" sz="2800" b="1" dirty="0" smtClean="0">
                <a:latin typeface="Algerian" panose="04020705040A02060702" pitchFamily="82" charset="0"/>
              </a:rPr>
              <a:t> data 2018</a:t>
            </a:r>
            <a:endParaRPr lang="en-US" sz="2800" b="1" dirty="0">
              <a:latin typeface="Algerian" panose="04020705040A02060702" pitchFamily="82" charset="0"/>
            </a:endParaRPr>
          </a:p>
        </p:txBody>
      </p:sp>
      <p:sp>
        <p:nvSpPr>
          <p:cNvPr id="4" name="Espace réservé du numéro de diapositive 3"/>
          <p:cNvSpPr>
            <a:spLocks noGrp="1"/>
          </p:cNvSpPr>
          <p:nvPr>
            <p:ph type="sldNum" sz="quarter" idx="12"/>
          </p:nvPr>
        </p:nvSpPr>
        <p:spPr/>
        <p:txBody>
          <a:bodyPr>
            <a:normAutofit fontScale="85000" lnSpcReduction="20000"/>
          </a:bodyPr>
          <a:lstStyle/>
          <a:p>
            <a:fld id="{9B2CF9FB-A88C-420B-8068-63BD641A138E}" type="slidenum">
              <a:rPr lang="en-US" smtClean="0"/>
              <a:pPr/>
              <a:t>8</a:t>
            </a:fld>
            <a:endParaRPr lang="en-US" dirty="0"/>
          </a:p>
        </p:txBody>
      </p:sp>
      <p:sp>
        <p:nvSpPr>
          <p:cNvPr id="5" name="4 CuadroTexto"/>
          <p:cNvSpPr txBox="1"/>
          <p:nvPr/>
        </p:nvSpPr>
        <p:spPr>
          <a:xfrm>
            <a:off x="2195736" y="2636912"/>
            <a:ext cx="5112568" cy="369332"/>
          </a:xfrm>
          <a:prstGeom prst="rect">
            <a:avLst/>
          </a:prstGeom>
          <a:noFill/>
        </p:spPr>
        <p:txBody>
          <a:bodyPr wrap="square" rtlCol="0">
            <a:spAutoFit/>
          </a:bodyPr>
          <a:lstStyle/>
          <a:p>
            <a:endParaRPr lang="es-ES" dirty="0"/>
          </a:p>
        </p:txBody>
      </p:sp>
      <p:graphicFrame>
        <p:nvGraphicFramePr>
          <p:cNvPr id="6" name="5 Objeto"/>
          <p:cNvGraphicFramePr>
            <a:graphicFrameLocks noChangeAspect="1"/>
          </p:cNvGraphicFramePr>
          <p:nvPr>
            <p:extLst>
              <p:ext uri="{D42A27DB-BD31-4B8C-83A1-F6EECF244321}">
                <p14:modId xmlns:p14="http://schemas.microsoft.com/office/powerpoint/2010/main" val="1812425175"/>
              </p:ext>
            </p:extLst>
          </p:nvPr>
        </p:nvGraphicFramePr>
        <p:xfrm>
          <a:off x="755650" y="188912"/>
          <a:ext cx="7056710" cy="6643479"/>
        </p:xfrm>
        <a:graphic>
          <a:graphicData uri="http://schemas.openxmlformats.org/presentationml/2006/ole">
            <mc:AlternateContent xmlns:mc="http://schemas.openxmlformats.org/markup-compatibility/2006">
              <mc:Choice xmlns:v="urn:schemas-microsoft-com:vml" Requires="v">
                <p:oleObj spid="_x0000_s15381" name="Acrobat Document" r:id="rId3" imgW="14336640" imgH="13412520" progId="AcroExch.Document.7">
                  <p:embed/>
                </p:oleObj>
              </mc:Choice>
              <mc:Fallback>
                <p:oleObj name="Acrobat Document" r:id="rId3" imgW="14336640" imgH="13412520" progId="AcroExch.Document.7">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88912"/>
                        <a:ext cx="7056710" cy="66434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30383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307" y="247464"/>
            <a:ext cx="8153400" cy="990600"/>
          </a:xfrm>
        </p:spPr>
        <p:txBody>
          <a:bodyPr>
            <a:normAutofit/>
          </a:bodyPr>
          <a:lstStyle/>
          <a:p>
            <a:pPr lvl="0" algn="ctr">
              <a:spcBef>
                <a:spcPts val="0"/>
              </a:spcBef>
            </a:pPr>
            <a:r>
              <a:rPr lang="fr-FR" sz="2800" b="1" dirty="0">
                <a:solidFill>
                  <a:prstClr val="black"/>
                </a:solidFill>
                <a:latin typeface="Arial" panose="020B0604020202020204" pitchFamily="34" charset="0"/>
                <a:ea typeface="+mn-ea"/>
                <a:cs typeface="Arial" panose="020B0604020202020204" pitchFamily="34" charset="0"/>
              </a:rPr>
              <a:t>IV. </a:t>
            </a:r>
            <a:r>
              <a:rPr lang="en-US" sz="2800" b="1" dirty="0">
                <a:solidFill>
                  <a:prstClr val="black"/>
                </a:solidFill>
                <a:latin typeface="Arial" panose="020B0604020202020204" pitchFamily="34" charset="0"/>
                <a:ea typeface="+mn-ea"/>
                <a:cs typeface="Arial" panose="020B0604020202020204" pitchFamily="34" charset="0"/>
              </a:rPr>
              <a:t>The Functions of Islamic Banks</a:t>
            </a:r>
            <a:endParaRPr lang="fr-FR" sz="2800" b="1" dirty="0">
              <a:solidFill>
                <a:prstClr val="black"/>
              </a:solidFill>
              <a:latin typeface="Arial" panose="020B0604020202020204" pitchFamily="34" charset="0"/>
              <a:ea typeface="+mn-ea"/>
              <a:cs typeface="Arial" panose="020B0604020202020204" pitchFamily="34" charset="0"/>
            </a:endParaRPr>
          </a:p>
        </p:txBody>
      </p:sp>
      <p:sp>
        <p:nvSpPr>
          <p:cNvPr id="6" name="5 CuadroTexto"/>
          <p:cNvSpPr txBox="1"/>
          <p:nvPr/>
        </p:nvSpPr>
        <p:spPr>
          <a:xfrm>
            <a:off x="179511" y="1238064"/>
            <a:ext cx="8784975" cy="1200329"/>
          </a:xfrm>
          <a:prstGeom prst="rect">
            <a:avLst/>
          </a:prstGeom>
          <a:solidFill>
            <a:schemeClr val="accent1">
              <a:lumMod val="40000"/>
              <a:lumOff val="60000"/>
            </a:schemeClr>
          </a:solidFill>
          <a:ln w="38100">
            <a:solidFill>
              <a:schemeClr val="tx1"/>
            </a:solidFill>
          </a:ln>
        </p:spPr>
        <p:txBody>
          <a:bodyPr wrap="square" rtlCol="0">
            <a:spAutoFit/>
          </a:bodyPr>
          <a:lstStyle/>
          <a:p>
            <a:pPr algn="ctr"/>
            <a:r>
              <a:rPr lang="en-US" sz="2400" b="1" dirty="0">
                <a:solidFill>
                  <a:prstClr val="black"/>
                </a:solidFill>
                <a:latin typeface="Arial" panose="020B0604020202020204" pitchFamily="34" charset="0"/>
                <a:cs typeface="Arial" panose="020B0604020202020204" pitchFamily="34" charset="0"/>
              </a:rPr>
              <a:t>From an economic perspective, the functions of an Islamic bank are similar to those of the conventional financial industry and include the following</a:t>
            </a:r>
            <a:endParaRPr lang="es-ES" sz="2000" dirty="0">
              <a:solidFill>
                <a:prstClr val="black"/>
              </a:solidFill>
              <a:latin typeface="Arial" panose="020B0604020202020204" pitchFamily="34" charset="0"/>
              <a:cs typeface="Arial" panose="020B0604020202020204" pitchFamily="34" charset="0"/>
            </a:endParaRPr>
          </a:p>
        </p:txBody>
      </p:sp>
      <p:sp>
        <p:nvSpPr>
          <p:cNvPr id="10" name="9 CuadroTexto"/>
          <p:cNvSpPr txBox="1"/>
          <p:nvPr/>
        </p:nvSpPr>
        <p:spPr>
          <a:xfrm>
            <a:off x="383572" y="2626373"/>
            <a:ext cx="8580914" cy="523220"/>
          </a:xfrm>
          <a:prstGeom prst="rect">
            <a:avLst/>
          </a:prstGeom>
          <a:solidFill>
            <a:schemeClr val="bg1">
              <a:lumMod val="85000"/>
            </a:schemeClr>
          </a:solidFill>
          <a:ln w="28575">
            <a:solidFill>
              <a:schemeClr val="tx1"/>
            </a:solidFill>
          </a:ln>
        </p:spPr>
        <p:txBody>
          <a:bodyPr wrap="square" rtlCol="0">
            <a:spAutoFit/>
          </a:bodyPr>
          <a:lstStyle/>
          <a:p>
            <a:pPr algn="just"/>
            <a:r>
              <a:rPr lang="fr-FR" sz="2800" b="1" kern="0" dirty="0" smtClean="0">
                <a:solidFill>
                  <a:srgbClr val="FF0000"/>
                </a:solidFill>
                <a:latin typeface="Arial" panose="020B0604020202020204" pitchFamily="34" charset="0"/>
                <a:cs typeface="Arial" panose="020B0604020202020204" pitchFamily="34" charset="0"/>
              </a:rPr>
              <a:t>F1: </a:t>
            </a:r>
            <a:r>
              <a:rPr lang="fr-FR" sz="2800" b="1" kern="0" dirty="0" smtClean="0">
                <a:solidFill>
                  <a:sysClr val="windowText" lastClr="000000"/>
                </a:solidFill>
                <a:latin typeface="Arial" panose="020B0604020202020204" pitchFamily="34" charset="0"/>
                <a:cs typeface="Arial" panose="020B0604020202020204" pitchFamily="34" charset="0"/>
              </a:rPr>
              <a:t>Investment </a:t>
            </a:r>
            <a:r>
              <a:rPr lang="fr-FR" sz="2800" b="1" kern="0" dirty="0">
                <a:solidFill>
                  <a:sysClr val="windowText" lastClr="000000"/>
                </a:solidFill>
                <a:latin typeface="Arial" panose="020B0604020202020204" pitchFamily="34" charset="0"/>
                <a:cs typeface="Arial" panose="020B0604020202020204" pitchFamily="34" charset="0"/>
              </a:rPr>
              <a:t>and </a:t>
            </a:r>
            <a:r>
              <a:rPr lang="fr-FR" sz="2800" b="1" kern="0" dirty="0" err="1">
                <a:solidFill>
                  <a:sysClr val="windowText" lastClr="000000"/>
                </a:solidFill>
                <a:latin typeface="Arial" panose="020B0604020202020204" pitchFamily="34" charset="0"/>
                <a:cs typeface="Arial" panose="020B0604020202020204" pitchFamily="34" charset="0"/>
              </a:rPr>
              <a:t>investment</a:t>
            </a:r>
            <a:r>
              <a:rPr lang="fr-FR" sz="2800" b="1" kern="0" dirty="0">
                <a:solidFill>
                  <a:sysClr val="windowText" lastClr="000000"/>
                </a:solidFill>
                <a:latin typeface="Arial" panose="020B0604020202020204" pitchFamily="34" charset="0"/>
                <a:cs typeface="Arial" panose="020B0604020202020204" pitchFamily="34" charset="0"/>
              </a:rPr>
              <a:t> management</a:t>
            </a:r>
            <a:endParaRPr lang="en-US" sz="2800" b="1" kern="0" dirty="0">
              <a:solidFill>
                <a:sysClr val="windowText" lastClr="000000"/>
              </a:solidFill>
              <a:latin typeface="Arial" panose="020B0604020202020204" pitchFamily="34" charset="0"/>
              <a:cs typeface="Arial" panose="020B0604020202020204" pitchFamily="34" charset="0"/>
            </a:endParaRPr>
          </a:p>
        </p:txBody>
      </p:sp>
      <p:sp>
        <p:nvSpPr>
          <p:cNvPr id="11" name="10 CuadroTexto"/>
          <p:cNvSpPr txBox="1"/>
          <p:nvPr/>
        </p:nvSpPr>
        <p:spPr>
          <a:xfrm>
            <a:off x="383572" y="3429000"/>
            <a:ext cx="8580914" cy="523220"/>
          </a:xfrm>
          <a:prstGeom prst="rect">
            <a:avLst/>
          </a:prstGeom>
          <a:solidFill>
            <a:schemeClr val="bg1">
              <a:lumMod val="85000"/>
            </a:schemeClr>
          </a:solidFill>
          <a:ln w="28575">
            <a:solidFill>
              <a:schemeClr val="tx1"/>
            </a:solidFill>
          </a:ln>
        </p:spPr>
        <p:txBody>
          <a:bodyPr wrap="square" rtlCol="0">
            <a:spAutoFit/>
          </a:bodyPr>
          <a:lstStyle/>
          <a:p>
            <a:r>
              <a:rPr lang="fr-FR" sz="2800" b="1" kern="0" dirty="0" smtClean="0">
                <a:solidFill>
                  <a:srgbClr val="FF0000"/>
                </a:solidFill>
                <a:latin typeface="Arial" panose="020B0604020202020204" pitchFamily="34" charset="0"/>
                <a:cs typeface="Arial" panose="020B0604020202020204" pitchFamily="34" charset="0"/>
              </a:rPr>
              <a:t>F2: </a:t>
            </a:r>
            <a:r>
              <a:rPr lang="fr-FR" sz="2800" b="1" kern="0" dirty="0" err="1" smtClean="0">
                <a:solidFill>
                  <a:sysClr val="windowText" lastClr="000000"/>
                </a:solidFill>
                <a:latin typeface="Arial" panose="020B0604020202020204" pitchFamily="34" charset="0"/>
                <a:cs typeface="Arial" panose="020B0604020202020204" pitchFamily="34" charset="0"/>
              </a:rPr>
              <a:t>Generic</a:t>
            </a:r>
            <a:r>
              <a:rPr lang="fr-FR" sz="2800" b="1" kern="0" dirty="0" smtClean="0">
                <a:solidFill>
                  <a:sysClr val="windowText" lastClr="000000"/>
                </a:solidFill>
                <a:latin typeface="Arial" panose="020B0604020202020204" pitchFamily="34" charset="0"/>
                <a:cs typeface="Arial" panose="020B0604020202020204" pitchFamily="34" charset="0"/>
              </a:rPr>
              <a:t> </a:t>
            </a:r>
            <a:r>
              <a:rPr lang="fr-FR" sz="2800" b="1" kern="0" dirty="0" err="1">
                <a:solidFill>
                  <a:sysClr val="windowText" lastClr="000000"/>
                </a:solidFill>
                <a:latin typeface="Arial" panose="020B0604020202020204" pitchFamily="34" charset="0"/>
                <a:cs typeface="Arial" panose="020B0604020202020204" pitchFamily="34" charset="0"/>
              </a:rPr>
              <a:t>banking</a:t>
            </a:r>
            <a:r>
              <a:rPr lang="fr-FR" sz="2800" b="1" kern="0" dirty="0">
                <a:solidFill>
                  <a:sysClr val="windowText" lastClr="000000"/>
                </a:solidFill>
                <a:latin typeface="Arial" panose="020B0604020202020204" pitchFamily="34" charset="0"/>
                <a:cs typeface="Arial" panose="020B0604020202020204" pitchFamily="34" charset="0"/>
              </a:rPr>
              <a:t> services </a:t>
            </a:r>
            <a:endParaRPr lang="en-US" sz="2800" b="1" kern="0" dirty="0">
              <a:solidFill>
                <a:sysClr val="windowText" lastClr="000000"/>
              </a:solidFill>
              <a:latin typeface="Arial" panose="020B0604020202020204" pitchFamily="34" charset="0"/>
              <a:cs typeface="Arial" panose="020B0604020202020204" pitchFamily="34" charset="0"/>
            </a:endParaRPr>
          </a:p>
        </p:txBody>
      </p:sp>
      <p:sp>
        <p:nvSpPr>
          <p:cNvPr id="13" name="12 CuadroTexto"/>
          <p:cNvSpPr txBox="1"/>
          <p:nvPr/>
        </p:nvSpPr>
        <p:spPr>
          <a:xfrm>
            <a:off x="383572" y="4293096"/>
            <a:ext cx="8580914" cy="2308324"/>
          </a:xfrm>
          <a:prstGeom prst="rect">
            <a:avLst/>
          </a:prstGeom>
          <a:solidFill>
            <a:schemeClr val="bg2"/>
          </a:solidFill>
          <a:ln w="28575">
            <a:solidFill>
              <a:schemeClr val="tx1"/>
            </a:solidFill>
          </a:ln>
        </p:spPr>
        <p:txBody>
          <a:bodyPr wrap="square" rtlCol="0">
            <a:spAutoFit/>
          </a:bodyPr>
          <a:lstStyle/>
          <a:p>
            <a:pPr algn="just"/>
            <a:r>
              <a:rPr lang="en-US" sz="2400" b="1" kern="0" dirty="0">
                <a:latin typeface="Arial" panose="020B0604020202020204" pitchFamily="34" charset="0"/>
                <a:cs typeface="Arial" panose="020B0604020202020204" pitchFamily="34" charset="0"/>
              </a:rPr>
              <a:t>In addition to these generic functions, Islamic banks carry out direct social services since they have an explicit responsibility for the development of their staff and their local communities. They also carry out indirect social services via the charities to which they have donated Zakat or other gifts.</a:t>
            </a:r>
            <a:endParaRPr lang="es-ES"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495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Personnalisé 1">
      <a:dk1>
        <a:sysClr val="windowText" lastClr="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Traînée de condensation">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67380</TotalTime>
  <Words>718</Words>
  <Application>Microsoft Office PowerPoint</Application>
  <PresentationFormat>On-screen Show (4:3)</PresentationFormat>
  <Paragraphs>90</Paragraphs>
  <Slides>15</Slides>
  <Notes>4</Notes>
  <HiddenSlides>0</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1</vt:i4>
      </vt:variant>
      <vt:variant>
        <vt:lpstr>Slide Titles</vt:lpstr>
      </vt:variant>
      <vt:variant>
        <vt:i4>15</vt:i4>
      </vt:variant>
    </vt:vector>
  </HeadingPairs>
  <TitlesOfParts>
    <vt:vector size="34" baseType="lpstr">
      <vt:lpstr>Agency FB</vt:lpstr>
      <vt:lpstr>Aharoni</vt:lpstr>
      <vt:lpstr>Algerian</vt:lpstr>
      <vt:lpstr>Arial</vt:lpstr>
      <vt:lpstr>Arial Black</vt:lpstr>
      <vt:lpstr>Baskerville Old Face</vt:lpstr>
      <vt:lpstr>Calibri</vt:lpstr>
      <vt:lpstr>Century Gothic</vt:lpstr>
      <vt:lpstr>Engravers MT</vt:lpstr>
      <vt:lpstr>Georgia</vt:lpstr>
      <vt:lpstr>Times New Roman</vt:lpstr>
      <vt:lpstr>Tw Cen MT</vt:lpstr>
      <vt:lpstr>Wingdings</vt:lpstr>
      <vt:lpstr>Wingdings 2</vt:lpstr>
      <vt:lpstr>Médian</vt:lpstr>
      <vt:lpstr>Thème Office</vt:lpstr>
      <vt:lpstr>1_Thème Office</vt:lpstr>
      <vt:lpstr>Traînée de condensation</vt:lpstr>
      <vt:lpstr>Acrobat Document</vt:lpstr>
      <vt:lpstr>PowerPoint Presentation</vt:lpstr>
      <vt:lpstr> Islamic Finance &amp; African Economy Development</vt:lpstr>
      <vt:lpstr>contents</vt:lpstr>
      <vt:lpstr> I. The Contemporary History of Islamic Finance </vt:lpstr>
      <vt:lpstr> I. The Contemporary History of Islamic Finance </vt:lpstr>
      <vt:lpstr>II. The Geographical Development of Islamic Finance</vt:lpstr>
      <vt:lpstr>  III. Africa  </vt:lpstr>
      <vt:lpstr>World bank data 2018</vt:lpstr>
      <vt:lpstr>IV. The Functions of Islamic Banks</vt:lpstr>
      <vt:lpstr> IV. The Functions of Islamic Banks </vt:lpstr>
      <vt:lpstr> V. Other Components of the Islamic Finance Industry </vt:lpstr>
      <vt:lpstr>PowerPoint Presentation</vt:lpstr>
      <vt:lpstr> VI. The Future of the Islamic Finance Industry  </vt:lpstr>
      <vt:lpstr>VI. The Future of the Islamic Finance Industry </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LENOVO</cp:lastModifiedBy>
  <cp:revision>898</cp:revision>
  <dcterms:created xsi:type="dcterms:W3CDTF">2014-11-20T17:29:45Z</dcterms:created>
  <dcterms:modified xsi:type="dcterms:W3CDTF">2021-07-08T05:02:41Z</dcterms:modified>
</cp:coreProperties>
</file>